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351" r:id="rId2"/>
    <p:sldId id="258" r:id="rId3"/>
    <p:sldId id="346" r:id="rId4"/>
    <p:sldId id="347" r:id="rId5"/>
    <p:sldId id="354" r:id="rId6"/>
    <p:sldId id="342" r:id="rId7"/>
    <p:sldId id="352" r:id="rId8"/>
    <p:sldId id="312" r:id="rId9"/>
    <p:sldId id="344" r:id="rId10"/>
    <p:sldId id="343" r:id="rId11"/>
    <p:sldId id="357" r:id="rId12"/>
    <p:sldId id="358" r:id="rId13"/>
    <p:sldId id="360" r:id="rId14"/>
    <p:sldId id="361" r:id="rId15"/>
    <p:sldId id="362" r:id="rId16"/>
    <p:sldId id="363" r:id="rId17"/>
    <p:sldId id="365" r:id="rId18"/>
    <p:sldId id="364" r:id="rId19"/>
    <p:sldId id="313" r:id="rId20"/>
    <p:sldId id="355" r:id="rId21"/>
    <p:sldId id="356" r:id="rId22"/>
    <p:sldId id="338" r:id="rId23"/>
    <p:sldId id="353" r:id="rId2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C6E7D4-B4FD-8501-330F-934C534FB639}" name="NGUYỄN TẤN LỘC" initials="LN" userId="S::21127099@student.hcmus.edu.vn::848ce8dc-5383-41db-9200-b83df87b6f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E3BA5"/>
    <a:srgbClr val="473595"/>
    <a:srgbClr val="56369C"/>
    <a:srgbClr val="808DFC"/>
    <a:srgbClr val="3D1D5C"/>
    <a:srgbClr val="411E60"/>
    <a:srgbClr val="543293"/>
    <a:srgbClr val="48236F"/>
    <a:srgbClr val="E36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BD47F5-5693-4132-BE6A-9C538E124F70}">
  <a:tblStyle styleId="{0DBD47F5-5693-4132-BE6A-9C538E124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9942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5687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381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641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495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106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82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69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304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18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847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6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237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677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358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927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918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2073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381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185623" y="1551079"/>
            <a:ext cx="13605016" cy="5724229"/>
            <a:chOff x="185623" y="1551078"/>
            <a:chExt cx="13605016" cy="5724229"/>
          </a:xfrm>
        </p:grpSpPr>
        <p:grpSp>
          <p:nvGrpSpPr>
            <p:cNvPr id="82" name="Google Shape;82;p6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83" name="Google Shape;83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" name="Google Shape;105;p6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06" name="Google Shape;106;p6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8" name="Google Shape;108;p6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09" name="Google Shape;109;p6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11" name="Google Shape;111;p6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713226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3"/>
          <p:cNvGrpSpPr/>
          <p:nvPr/>
        </p:nvGrpSpPr>
        <p:grpSpPr>
          <a:xfrm>
            <a:off x="185623" y="1551079"/>
            <a:ext cx="13605016" cy="5724229"/>
            <a:chOff x="185623" y="1551078"/>
            <a:chExt cx="13605016" cy="5724229"/>
          </a:xfrm>
        </p:grpSpPr>
        <p:grpSp>
          <p:nvGrpSpPr>
            <p:cNvPr id="487" name="Google Shape;487;p23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" name="Google Shape;503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10" name="Google Shape;510;p23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511" name="Google Shape;511;p2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13" name="Google Shape;513;p23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516" name="Google Shape;516;p23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5" name="Google Shape;115;p7"/>
          <p:cNvGrpSpPr/>
          <p:nvPr/>
        </p:nvGrpSpPr>
        <p:grpSpPr>
          <a:xfrm>
            <a:off x="-2070596" y="138930"/>
            <a:ext cx="12497839" cy="9541363"/>
            <a:chOff x="-2070595" y="138930"/>
            <a:chExt cx="12497838" cy="9541363"/>
          </a:xfrm>
        </p:grpSpPr>
        <p:grpSp>
          <p:nvGrpSpPr>
            <p:cNvPr id="116" name="Google Shape;116;p7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19" name="Google Shape;119;p7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712569" y="1388800"/>
            <a:ext cx="4307700" cy="13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ubTitle" idx="1"/>
          </p:nvPr>
        </p:nvSpPr>
        <p:spPr>
          <a:xfrm>
            <a:off x="712568" y="2628220"/>
            <a:ext cx="48600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>
            <a:spLocks noGrp="1"/>
          </p:cNvSpPr>
          <p:nvPr>
            <p:ph type="pic" idx="2"/>
          </p:nvPr>
        </p:nvSpPr>
        <p:spPr>
          <a:xfrm>
            <a:off x="5763459" y="1274475"/>
            <a:ext cx="2608200" cy="26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9"/>
          <p:cNvGrpSpPr/>
          <p:nvPr/>
        </p:nvGrpSpPr>
        <p:grpSpPr>
          <a:xfrm flipH="1">
            <a:off x="-4654543" y="1551079"/>
            <a:ext cx="13605016" cy="5724229"/>
            <a:chOff x="185623" y="1551078"/>
            <a:chExt cx="13605016" cy="5724229"/>
          </a:xfrm>
        </p:grpSpPr>
        <p:grpSp>
          <p:nvGrpSpPr>
            <p:cNvPr id="148" name="Google Shape;148;p9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1" name="Google Shape;171;p9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4" name="Google Shape;174;p9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75" name="Google Shape;175;p9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77" name="Google Shape;177;p9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>
            <a:spLocks noGrp="1"/>
          </p:cNvSpPr>
          <p:nvPr>
            <p:ph type="pic" idx="2"/>
          </p:nvPr>
        </p:nvSpPr>
        <p:spPr>
          <a:xfrm>
            <a:off x="-31800" y="-50850"/>
            <a:ext cx="9207600" cy="524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3"/>
          <p:cNvGrpSpPr/>
          <p:nvPr/>
        </p:nvGrpSpPr>
        <p:grpSpPr>
          <a:xfrm>
            <a:off x="1049536" y="1456947"/>
            <a:ext cx="9644715" cy="6935114"/>
            <a:chOff x="1049536" y="1456947"/>
            <a:chExt cx="9644714" cy="6935114"/>
          </a:xfrm>
        </p:grpSpPr>
        <p:grpSp>
          <p:nvGrpSpPr>
            <p:cNvPr id="189" name="Google Shape;189;p13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93" name="Google Shape;193;p13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96" name="Google Shape;196;p13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713226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928183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928187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3"/>
          </p:nvPr>
        </p:nvSpPr>
        <p:spPr>
          <a:xfrm>
            <a:off x="928187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4" hasCustomPrompt="1"/>
          </p:nvPr>
        </p:nvSpPr>
        <p:spPr>
          <a:xfrm>
            <a:off x="4725410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4725412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6"/>
          </p:nvPr>
        </p:nvSpPr>
        <p:spPr>
          <a:xfrm>
            <a:off x="4725412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7" hasCustomPrompt="1"/>
          </p:nvPr>
        </p:nvSpPr>
        <p:spPr>
          <a:xfrm>
            <a:off x="928183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928187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9"/>
          </p:nvPr>
        </p:nvSpPr>
        <p:spPr>
          <a:xfrm>
            <a:off x="928187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5410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4725412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5"/>
          </p:nvPr>
        </p:nvSpPr>
        <p:spPr>
          <a:xfrm>
            <a:off x="4725412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-2070596" y="138930"/>
            <a:ext cx="12497839" cy="9541363"/>
            <a:chOff x="-2070595" y="138930"/>
            <a:chExt cx="12497838" cy="9541363"/>
          </a:xfrm>
        </p:grpSpPr>
        <p:grpSp>
          <p:nvGrpSpPr>
            <p:cNvPr id="212" name="Google Shape;212;p14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5" name="Google Shape;215;p14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18" name="Google Shape;218;p14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237" name="Google Shape;237;p14"/>
          <p:cNvSpPr/>
          <p:nvPr/>
        </p:nvSpPr>
        <p:spPr>
          <a:xfrm>
            <a:off x="1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6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1"/>
          </p:nvPr>
        </p:nvSpPr>
        <p:spPr>
          <a:xfrm>
            <a:off x="19481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2"/>
          </p:nvPr>
        </p:nvSpPr>
        <p:spPr>
          <a:xfrm>
            <a:off x="19481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3"/>
          </p:nvPr>
        </p:nvSpPr>
        <p:spPr>
          <a:xfrm>
            <a:off x="53644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4"/>
          </p:nvPr>
        </p:nvSpPr>
        <p:spPr>
          <a:xfrm>
            <a:off x="53644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5"/>
          </p:nvPr>
        </p:nvSpPr>
        <p:spPr>
          <a:xfrm>
            <a:off x="19481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6"/>
          </p:nvPr>
        </p:nvSpPr>
        <p:spPr>
          <a:xfrm>
            <a:off x="19481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7"/>
          </p:nvPr>
        </p:nvSpPr>
        <p:spPr>
          <a:xfrm>
            <a:off x="53644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8"/>
          </p:nvPr>
        </p:nvSpPr>
        <p:spPr>
          <a:xfrm>
            <a:off x="53644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1;p30">
            <a:extLst>
              <a:ext uri="{FF2B5EF4-FFF2-40B4-BE49-F238E27FC236}">
                <a16:creationId xmlns:a16="http://schemas.microsoft.com/office/drawing/2014/main" id="{08ACFDC3-3DA1-415F-E65A-EBE2FDEFE09A}"/>
              </a:ext>
            </a:extLst>
          </p:cNvPr>
          <p:cNvSpPr/>
          <p:nvPr/>
        </p:nvSpPr>
        <p:spPr>
          <a:xfrm flipH="1">
            <a:off x="2677776" y="368239"/>
            <a:ext cx="5953005" cy="4407033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622;p30">
            <a:extLst>
              <a:ext uri="{FF2B5EF4-FFF2-40B4-BE49-F238E27FC236}">
                <a16:creationId xmlns:a16="http://schemas.microsoft.com/office/drawing/2014/main" id="{B71471DE-D2D1-48F8-B8CB-847E6D4BD530}"/>
              </a:ext>
            </a:extLst>
          </p:cNvPr>
          <p:cNvSpPr/>
          <p:nvPr/>
        </p:nvSpPr>
        <p:spPr>
          <a:xfrm rot="10800000">
            <a:off x="710322" y="3890001"/>
            <a:ext cx="350302" cy="7006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" name="Google Shape;626;p30">
            <a:extLst>
              <a:ext uri="{FF2B5EF4-FFF2-40B4-BE49-F238E27FC236}">
                <a16:creationId xmlns:a16="http://schemas.microsoft.com/office/drawing/2014/main" id="{3D2F6C12-DDA2-F7BB-14A7-A036658B018E}"/>
              </a:ext>
            </a:extLst>
          </p:cNvPr>
          <p:cNvGrpSpPr/>
          <p:nvPr userDrawn="1"/>
        </p:nvGrpSpPr>
        <p:grpSpPr>
          <a:xfrm>
            <a:off x="1254949" y="829027"/>
            <a:ext cx="2561447" cy="2522446"/>
            <a:chOff x="1254949" y="829025"/>
            <a:chExt cx="2561447" cy="2522446"/>
          </a:xfrm>
        </p:grpSpPr>
        <p:grpSp>
          <p:nvGrpSpPr>
            <p:cNvPr id="6" name="Google Shape;627;p30">
              <a:extLst>
                <a:ext uri="{FF2B5EF4-FFF2-40B4-BE49-F238E27FC236}">
                  <a16:creationId xmlns:a16="http://schemas.microsoft.com/office/drawing/2014/main" id="{E0B1F313-F0C5-D33C-547B-4E6DED796A10}"/>
                </a:ext>
              </a:extLst>
            </p:cNvPr>
            <p:cNvGrpSpPr/>
            <p:nvPr/>
          </p:nvGrpSpPr>
          <p:grpSpPr>
            <a:xfrm flipH="1">
              <a:off x="1254949" y="3018004"/>
              <a:ext cx="882533" cy="333467"/>
              <a:chOff x="3551575" y="3215125"/>
              <a:chExt cx="389450" cy="147150"/>
            </a:xfrm>
          </p:grpSpPr>
          <p:sp>
            <p:nvSpPr>
              <p:cNvPr id="26" name="Google Shape;628;p30">
                <a:extLst>
                  <a:ext uri="{FF2B5EF4-FFF2-40B4-BE49-F238E27FC236}">
                    <a16:creationId xmlns:a16="http://schemas.microsoft.com/office/drawing/2014/main" id="{237997C3-7E44-E7E9-FBB9-FB48BD1EC85C}"/>
                  </a:ext>
                </a:extLst>
              </p:cNvPr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629;p30">
                <a:extLst>
                  <a:ext uri="{FF2B5EF4-FFF2-40B4-BE49-F238E27FC236}">
                    <a16:creationId xmlns:a16="http://schemas.microsoft.com/office/drawing/2014/main" id="{9F082B15-1079-2761-8944-68730758F0E3}"/>
                  </a:ext>
                </a:extLst>
              </p:cNvPr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630;p30">
                <a:extLst>
                  <a:ext uri="{FF2B5EF4-FFF2-40B4-BE49-F238E27FC236}">
                    <a16:creationId xmlns:a16="http://schemas.microsoft.com/office/drawing/2014/main" id="{8AE8D27F-FD60-6959-0365-96E4D7FAC811}"/>
                  </a:ext>
                </a:extLst>
              </p:cNvPr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631;p30">
                <a:extLst>
                  <a:ext uri="{FF2B5EF4-FFF2-40B4-BE49-F238E27FC236}">
                    <a16:creationId xmlns:a16="http://schemas.microsoft.com/office/drawing/2014/main" id="{D1CF73B3-395B-3B70-958C-1EE4B1D8190E}"/>
                  </a:ext>
                </a:extLst>
              </p:cNvPr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632;p30">
                <a:extLst>
                  <a:ext uri="{FF2B5EF4-FFF2-40B4-BE49-F238E27FC236}">
                    <a16:creationId xmlns:a16="http://schemas.microsoft.com/office/drawing/2014/main" id="{5865A7B1-243F-8E4F-1082-06F002D65F4A}"/>
                  </a:ext>
                </a:extLst>
              </p:cNvPr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633;p30">
                <a:extLst>
                  <a:ext uri="{FF2B5EF4-FFF2-40B4-BE49-F238E27FC236}">
                    <a16:creationId xmlns:a16="http://schemas.microsoft.com/office/drawing/2014/main" id="{47E54D82-6C85-5AB2-9518-C326A390CDC2}"/>
                  </a:ext>
                </a:extLst>
              </p:cNvPr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634;p30">
                <a:extLst>
                  <a:ext uri="{FF2B5EF4-FFF2-40B4-BE49-F238E27FC236}">
                    <a16:creationId xmlns:a16="http://schemas.microsoft.com/office/drawing/2014/main" id="{73AB6C4A-5BEC-535E-6656-E01A4BB7650D}"/>
                  </a:ext>
                </a:extLst>
              </p:cNvPr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Google Shape;635;p30">
                <a:extLst>
                  <a:ext uri="{FF2B5EF4-FFF2-40B4-BE49-F238E27FC236}">
                    <a16:creationId xmlns:a16="http://schemas.microsoft.com/office/drawing/2014/main" id="{B8F09F6C-61F1-F6B4-8CEA-10266F0A864E}"/>
                  </a:ext>
                </a:extLst>
              </p:cNvPr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Google Shape;636;p30">
                <a:extLst>
                  <a:ext uri="{FF2B5EF4-FFF2-40B4-BE49-F238E27FC236}">
                    <a16:creationId xmlns:a16="http://schemas.microsoft.com/office/drawing/2014/main" id="{4F8F85B4-83BF-3380-BA61-480F6E818209}"/>
                  </a:ext>
                </a:extLst>
              </p:cNvPr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Google Shape;637;p30">
                <a:extLst>
                  <a:ext uri="{FF2B5EF4-FFF2-40B4-BE49-F238E27FC236}">
                    <a16:creationId xmlns:a16="http://schemas.microsoft.com/office/drawing/2014/main" id="{23A1B592-AFFB-7118-DE51-8BF2A4C99FAC}"/>
                  </a:ext>
                </a:extLst>
              </p:cNvPr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Google Shape;638;p30">
                <a:extLst>
                  <a:ext uri="{FF2B5EF4-FFF2-40B4-BE49-F238E27FC236}">
                    <a16:creationId xmlns:a16="http://schemas.microsoft.com/office/drawing/2014/main" id="{6DD315A2-7866-D840-FE52-582C0ECAF997}"/>
                  </a:ext>
                </a:extLst>
              </p:cNvPr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639;p30">
                <a:extLst>
                  <a:ext uri="{FF2B5EF4-FFF2-40B4-BE49-F238E27FC236}">
                    <a16:creationId xmlns:a16="http://schemas.microsoft.com/office/drawing/2014/main" id="{19A8D748-422E-1A30-AC8D-95E0CED63B86}"/>
                  </a:ext>
                </a:extLst>
              </p:cNvPr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640;p30">
                <a:extLst>
                  <a:ext uri="{FF2B5EF4-FFF2-40B4-BE49-F238E27FC236}">
                    <a16:creationId xmlns:a16="http://schemas.microsoft.com/office/drawing/2014/main" id="{D3B0BFE6-A050-8E90-5EF7-3072C6193534}"/>
                  </a:ext>
                </a:extLst>
              </p:cNvPr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641;p30">
                <a:extLst>
                  <a:ext uri="{FF2B5EF4-FFF2-40B4-BE49-F238E27FC236}">
                    <a16:creationId xmlns:a16="http://schemas.microsoft.com/office/drawing/2014/main" id="{B8666219-CD07-092D-5706-CD69EC8E0B8D}"/>
                  </a:ext>
                </a:extLst>
              </p:cNvPr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Google Shape;642;p30">
                <a:extLst>
                  <a:ext uri="{FF2B5EF4-FFF2-40B4-BE49-F238E27FC236}">
                    <a16:creationId xmlns:a16="http://schemas.microsoft.com/office/drawing/2014/main" id="{26BBCA23-9614-7C24-C602-DB140C55B157}"/>
                  </a:ext>
                </a:extLst>
              </p:cNvPr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643;p30">
                <a:extLst>
                  <a:ext uri="{FF2B5EF4-FFF2-40B4-BE49-F238E27FC236}">
                    <a16:creationId xmlns:a16="http://schemas.microsoft.com/office/drawing/2014/main" id="{9E8D12AB-5516-C6E1-5660-2DC99C5DF8F7}"/>
                  </a:ext>
                </a:extLst>
              </p:cNvPr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Google Shape;644;p30">
                <a:extLst>
                  <a:ext uri="{FF2B5EF4-FFF2-40B4-BE49-F238E27FC236}">
                    <a16:creationId xmlns:a16="http://schemas.microsoft.com/office/drawing/2014/main" id="{BD7EB158-B8E2-4FE9-E42D-9325E8982353}"/>
                  </a:ext>
                </a:extLst>
              </p:cNvPr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645;p30">
                <a:extLst>
                  <a:ext uri="{FF2B5EF4-FFF2-40B4-BE49-F238E27FC236}">
                    <a16:creationId xmlns:a16="http://schemas.microsoft.com/office/drawing/2014/main" id="{C41601DB-BFD2-AF88-501C-108665ED45A0}"/>
                  </a:ext>
                </a:extLst>
              </p:cNvPr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Google Shape;646;p30">
                <a:extLst>
                  <a:ext uri="{FF2B5EF4-FFF2-40B4-BE49-F238E27FC236}">
                    <a16:creationId xmlns:a16="http://schemas.microsoft.com/office/drawing/2014/main" id="{2D584229-B349-3D6D-D0B2-FA781F2EA3BC}"/>
                  </a:ext>
                </a:extLst>
              </p:cNvPr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647;p30">
                <a:extLst>
                  <a:ext uri="{FF2B5EF4-FFF2-40B4-BE49-F238E27FC236}">
                    <a16:creationId xmlns:a16="http://schemas.microsoft.com/office/drawing/2014/main" id="{8026E9CB-7003-3699-9B3A-C311F8B5188A}"/>
                  </a:ext>
                </a:extLst>
              </p:cNvPr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Google Shape;648;p30">
                <a:extLst>
                  <a:ext uri="{FF2B5EF4-FFF2-40B4-BE49-F238E27FC236}">
                    <a16:creationId xmlns:a16="http://schemas.microsoft.com/office/drawing/2014/main" id="{CE4769E6-D425-B93C-85D6-6863EA5B3DE9}"/>
                  </a:ext>
                </a:extLst>
              </p:cNvPr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Google Shape;649;p30">
                <a:extLst>
                  <a:ext uri="{FF2B5EF4-FFF2-40B4-BE49-F238E27FC236}">
                    <a16:creationId xmlns:a16="http://schemas.microsoft.com/office/drawing/2014/main" id="{58C24DD5-5EAF-AC17-053B-D700D377AA8D}"/>
                  </a:ext>
                </a:extLst>
              </p:cNvPr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" name="Google Shape;650;p30">
              <a:extLst>
                <a:ext uri="{FF2B5EF4-FFF2-40B4-BE49-F238E27FC236}">
                  <a16:creationId xmlns:a16="http://schemas.microsoft.com/office/drawing/2014/main" id="{B448D462-1C73-DACF-D3F3-E6CC7E8EA6E1}"/>
                </a:ext>
              </a:extLst>
            </p:cNvPr>
            <p:cNvGrpSpPr/>
            <p:nvPr/>
          </p:nvGrpSpPr>
          <p:grpSpPr>
            <a:xfrm flipH="1">
              <a:off x="3094297" y="829025"/>
              <a:ext cx="722099" cy="407700"/>
              <a:chOff x="1211425" y="918075"/>
              <a:chExt cx="722099" cy="407700"/>
            </a:xfrm>
          </p:grpSpPr>
          <p:sp>
            <p:nvSpPr>
              <p:cNvPr id="8" name="Google Shape;651;p30">
                <a:extLst>
                  <a:ext uri="{FF2B5EF4-FFF2-40B4-BE49-F238E27FC236}">
                    <a16:creationId xmlns:a16="http://schemas.microsoft.com/office/drawing/2014/main" id="{8ABCE6D1-C469-52BB-7DA8-6E7E67BA105F}"/>
                  </a:ext>
                </a:extLst>
              </p:cNvPr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" name="Google Shape;652;p30">
                <a:extLst>
                  <a:ext uri="{FF2B5EF4-FFF2-40B4-BE49-F238E27FC236}">
                    <a16:creationId xmlns:a16="http://schemas.microsoft.com/office/drawing/2014/main" id="{720AA2AC-9D42-B170-F926-AFEC31E7D31B}"/>
                  </a:ext>
                </a:extLst>
              </p:cNvPr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Google Shape;653;p30">
                <a:extLst>
                  <a:ext uri="{FF2B5EF4-FFF2-40B4-BE49-F238E27FC236}">
                    <a16:creationId xmlns:a16="http://schemas.microsoft.com/office/drawing/2014/main" id="{7177ACEE-11C7-98F5-1649-35BE0F02EB23}"/>
                  </a:ext>
                </a:extLst>
              </p:cNvPr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Google Shape;654;p30">
                <a:extLst>
                  <a:ext uri="{FF2B5EF4-FFF2-40B4-BE49-F238E27FC236}">
                    <a16:creationId xmlns:a16="http://schemas.microsoft.com/office/drawing/2014/main" id="{B0370314-5F35-0D1B-94AE-DDF8174BAB33}"/>
                  </a:ext>
                </a:extLst>
              </p:cNvPr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655;p30">
                <a:extLst>
                  <a:ext uri="{FF2B5EF4-FFF2-40B4-BE49-F238E27FC236}">
                    <a16:creationId xmlns:a16="http://schemas.microsoft.com/office/drawing/2014/main" id="{C06CD07E-C2CC-44B1-E097-FF19818BDCFA}"/>
                  </a:ext>
                </a:extLst>
              </p:cNvPr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656;p30">
                <a:extLst>
                  <a:ext uri="{FF2B5EF4-FFF2-40B4-BE49-F238E27FC236}">
                    <a16:creationId xmlns:a16="http://schemas.microsoft.com/office/drawing/2014/main" id="{E32EF4D4-2414-9D28-4B50-CA1D7F3CFA7F}"/>
                  </a:ext>
                </a:extLst>
              </p:cNvPr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657;p30">
                <a:extLst>
                  <a:ext uri="{FF2B5EF4-FFF2-40B4-BE49-F238E27FC236}">
                    <a16:creationId xmlns:a16="http://schemas.microsoft.com/office/drawing/2014/main" id="{3DFCB37F-E305-33B2-AA0B-BBEF881DC2DB}"/>
                  </a:ext>
                </a:extLst>
              </p:cNvPr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Google Shape;658;p30">
                <a:extLst>
                  <a:ext uri="{FF2B5EF4-FFF2-40B4-BE49-F238E27FC236}">
                    <a16:creationId xmlns:a16="http://schemas.microsoft.com/office/drawing/2014/main" id="{2722EF7C-3100-E60E-CE19-717765C71A77}"/>
                  </a:ext>
                </a:extLst>
              </p:cNvPr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Google Shape;659;p30">
                <a:extLst>
                  <a:ext uri="{FF2B5EF4-FFF2-40B4-BE49-F238E27FC236}">
                    <a16:creationId xmlns:a16="http://schemas.microsoft.com/office/drawing/2014/main" id="{B65B7BC3-966E-C214-5528-95C9AB471926}"/>
                  </a:ext>
                </a:extLst>
              </p:cNvPr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Google Shape;660;p30">
                <a:extLst>
                  <a:ext uri="{FF2B5EF4-FFF2-40B4-BE49-F238E27FC236}">
                    <a16:creationId xmlns:a16="http://schemas.microsoft.com/office/drawing/2014/main" id="{53990BDC-B117-704E-3157-367AEA83730F}"/>
                  </a:ext>
                </a:extLst>
              </p:cNvPr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661;p30">
                <a:extLst>
                  <a:ext uri="{FF2B5EF4-FFF2-40B4-BE49-F238E27FC236}">
                    <a16:creationId xmlns:a16="http://schemas.microsoft.com/office/drawing/2014/main" id="{BAB9EE77-F8DC-E6FA-2945-CDA0CC5B7E7B}"/>
                  </a:ext>
                </a:extLst>
              </p:cNvPr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662;p30">
                <a:extLst>
                  <a:ext uri="{FF2B5EF4-FFF2-40B4-BE49-F238E27FC236}">
                    <a16:creationId xmlns:a16="http://schemas.microsoft.com/office/drawing/2014/main" id="{50146B9C-3730-9D34-F061-7F182E60F8EB}"/>
                  </a:ext>
                </a:extLst>
              </p:cNvPr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663;p30">
                <a:extLst>
                  <a:ext uri="{FF2B5EF4-FFF2-40B4-BE49-F238E27FC236}">
                    <a16:creationId xmlns:a16="http://schemas.microsoft.com/office/drawing/2014/main" id="{81F2F985-38FD-675F-EA6F-7D108DD9B557}"/>
                  </a:ext>
                </a:extLst>
              </p:cNvPr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664;p30">
                <a:extLst>
                  <a:ext uri="{FF2B5EF4-FFF2-40B4-BE49-F238E27FC236}">
                    <a16:creationId xmlns:a16="http://schemas.microsoft.com/office/drawing/2014/main" id="{17458C41-81A1-F6E9-BDEB-D0A954839F8C}"/>
                  </a:ext>
                </a:extLst>
              </p:cNvPr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665;p30">
                <a:extLst>
                  <a:ext uri="{FF2B5EF4-FFF2-40B4-BE49-F238E27FC236}">
                    <a16:creationId xmlns:a16="http://schemas.microsoft.com/office/drawing/2014/main" id="{362EA41A-F7FE-64B0-D0EE-721386286FE8}"/>
                  </a:ext>
                </a:extLst>
              </p:cNvPr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Google Shape;666;p30">
                <a:extLst>
                  <a:ext uri="{FF2B5EF4-FFF2-40B4-BE49-F238E27FC236}">
                    <a16:creationId xmlns:a16="http://schemas.microsoft.com/office/drawing/2014/main" id="{41F80812-DF3B-D962-B53E-3A066BF01DD4}"/>
                  </a:ext>
                </a:extLst>
              </p:cNvPr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667;p30">
                <a:extLst>
                  <a:ext uri="{FF2B5EF4-FFF2-40B4-BE49-F238E27FC236}">
                    <a16:creationId xmlns:a16="http://schemas.microsoft.com/office/drawing/2014/main" id="{8FB08351-8AB8-2AAC-4A24-FE9311881145}"/>
                  </a:ext>
                </a:extLst>
              </p:cNvPr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668;p30">
                <a:extLst>
                  <a:ext uri="{FF2B5EF4-FFF2-40B4-BE49-F238E27FC236}">
                    <a16:creationId xmlns:a16="http://schemas.microsoft.com/office/drawing/2014/main" id="{FB13E9DD-9B46-F925-E9B5-79172D49A28F}"/>
                  </a:ext>
                </a:extLst>
              </p:cNvPr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2" name="Google Shape;670;p30">
            <a:extLst>
              <a:ext uri="{FF2B5EF4-FFF2-40B4-BE49-F238E27FC236}">
                <a16:creationId xmlns:a16="http://schemas.microsoft.com/office/drawing/2014/main" id="{984A83AC-48E9-16DF-5627-1F0EFFEB51E1}"/>
              </a:ext>
            </a:extLst>
          </p:cNvPr>
          <p:cNvGrpSpPr/>
          <p:nvPr userDrawn="1"/>
        </p:nvGrpSpPr>
        <p:grpSpPr>
          <a:xfrm rot="16200000">
            <a:off x="1527806" y="-2612093"/>
            <a:ext cx="4530594" cy="5076286"/>
            <a:chOff x="4826000" y="4400753"/>
            <a:chExt cx="4530594" cy="5076286"/>
          </a:xfrm>
        </p:grpSpPr>
        <p:sp>
          <p:nvSpPr>
            <p:cNvPr id="60" name="Google Shape;671;p30">
              <a:extLst>
                <a:ext uri="{FF2B5EF4-FFF2-40B4-BE49-F238E27FC236}">
                  <a16:creationId xmlns:a16="http://schemas.microsoft.com/office/drawing/2014/main" id="{0A5D23C2-61DE-AB36-826B-E44BA988C9A4}"/>
                </a:ext>
              </a:extLst>
            </p:cNvPr>
            <p:cNvSpPr/>
            <p:nvPr/>
          </p:nvSpPr>
          <p:spPr>
            <a:xfrm>
              <a:off x="4871747" y="4446342"/>
              <a:ext cx="4484847" cy="5030697"/>
            </a:xfrm>
            <a:custGeom>
              <a:avLst/>
              <a:gdLst/>
              <a:ahLst/>
              <a:cxnLst/>
              <a:rect l="l" t="t" r="r" b="b"/>
              <a:pathLst>
                <a:path w="51547" h="101733" fill="none" extrusionOk="0">
                  <a:moveTo>
                    <a:pt x="1" y="1"/>
                  </a:moveTo>
                  <a:lnTo>
                    <a:pt x="22429" y="1"/>
                  </a:lnTo>
                  <a:cubicBezTo>
                    <a:pt x="38505" y="1"/>
                    <a:pt x="51547" y="34553"/>
                    <a:pt x="51547" y="77179"/>
                  </a:cubicBezTo>
                  <a:lnTo>
                    <a:pt x="51547" y="101733"/>
                  </a:lnTo>
                </a:path>
              </a:pathLst>
            </a:custGeom>
            <a:noFill/>
            <a:ln w="44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672;p30">
              <a:extLst>
                <a:ext uri="{FF2B5EF4-FFF2-40B4-BE49-F238E27FC236}">
                  <a16:creationId xmlns:a16="http://schemas.microsoft.com/office/drawing/2014/main" id="{DDEAB1EC-A9EB-5DC0-0CB5-EFB0BDE1F771}"/>
                </a:ext>
              </a:extLst>
            </p:cNvPr>
            <p:cNvSpPr/>
            <p:nvPr/>
          </p:nvSpPr>
          <p:spPr>
            <a:xfrm>
              <a:off x="4826000" y="4400753"/>
              <a:ext cx="91186" cy="84807"/>
            </a:xfrm>
            <a:custGeom>
              <a:avLst/>
              <a:gdLst/>
              <a:ahLst/>
              <a:cxnLst/>
              <a:rect l="l" t="t" r="r" b="b"/>
              <a:pathLst>
                <a:path w="1844" h="1715" extrusionOk="0">
                  <a:moveTo>
                    <a:pt x="932" y="1"/>
                  </a:moveTo>
                  <a:cubicBezTo>
                    <a:pt x="885" y="1"/>
                    <a:pt x="837" y="5"/>
                    <a:pt x="789" y="13"/>
                  </a:cubicBezTo>
                  <a:cubicBezTo>
                    <a:pt x="322" y="86"/>
                    <a:pt x="0" y="528"/>
                    <a:pt x="81" y="995"/>
                  </a:cubicBezTo>
                  <a:cubicBezTo>
                    <a:pt x="146" y="1417"/>
                    <a:pt x="514" y="1714"/>
                    <a:pt x="928" y="1714"/>
                  </a:cubicBezTo>
                  <a:cubicBezTo>
                    <a:pt x="973" y="1714"/>
                    <a:pt x="1018" y="1711"/>
                    <a:pt x="1063" y="1704"/>
                  </a:cubicBezTo>
                  <a:cubicBezTo>
                    <a:pt x="1530" y="1623"/>
                    <a:pt x="1844" y="1188"/>
                    <a:pt x="1771" y="722"/>
                  </a:cubicBezTo>
                  <a:cubicBezTo>
                    <a:pt x="1699" y="303"/>
                    <a:pt x="1342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" name="Google Shape;674;p30">
            <a:extLst>
              <a:ext uri="{FF2B5EF4-FFF2-40B4-BE49-F238E27FC236}">
                <a16:creationId xmlns:a16="http://schemas.microsoft.com/office/drawing/2014/main" id="{D5233D19-4390-D0F4-9397-AFBE44048A00}"/>
              </a:ext>
            </a:extLst>
          </p:cNvPr>
          <p:cNvSpPr/>
          <p:nvPr userDrawn="1"/>
        </p:nvSpPr>
        <p:spPr>
          <a:xfrm rot="19593851" flipH="1">
            <a:off x="4551018" y="-1029994"/>
            <a:ext cx="2324989" cy="2154573"/>
          </a:xfrm>
          <a:custGeom>
            <a:avLst/>
            <a:gdLst/>
            <a:ahLst/>
            <a:cxnLst/>
            <a:rect l="l" t="t" r="r" b="b"/>
            <a:pathLst>
              <a:path w="47546" h="44061" fill="none" extrusionOk="0">
                <a:moveTo>
                  <a:pt x="3486" y="30085"/>
                </a:moveTo>
                <a:cubicBezTo>
                  <a:pt x="0" y="18887"/>
                  <a:pt x="6255" y="6973"/>
                  <a:pt x="17453" y="3487"/>
                </a:cubicBezTo>
                <a:cubicBezTo>
                  <a:pt x="28659" y="1"/>
                  <a:pt x="40574" y="6256"/>
                  <a:pt x="44060" y="17454"/>
                </a:cubicBezTo>
                <a:cubicBezTo>
                  <a:pt x="47545" y="28660"/>
                  <a:pt x="41290" y="40567"/>
                  <a:pt x="30084" y="44060"/>
                </a:cubicBezTo>
              </a:path>
            </a:pathLst>
          </a:custGeom>
          <a:noFill/>
          <a:ln w="5625" cap="flat" cmpd="sng">
            <a:solidFill>
              <a:schemeClr val="lt2"/>
            </a:solidFill>
            <a:prstDash val="solid"/>
            <a:miter lim="8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" name="Google Shape;675;p30">
            <a:extLst>
              <a:ext uri="{FF2B5EF4-FFF2-40B4-BE49-F238E27FC236}">
                <a16:creationId xmlns:a16="http://schemas.microsoft.com/office/drawing/2014/main" id="{04ACDE7D-8118-47D8-678E-F0373C32C2A5}"/>
              </a:ext>
            </a:extLst>
          </p:cNvPr>
          <p:cNvSpPr/>
          <p:nvPr userDrawn="1"/>
        </p:nvSpPr>
        <p:spPr>
          <a:xfrm rot="19593851" flipH="1">
            <a:off x="5761839" y="112333"/>
            <a:ext cx="1336138" cy="766749"/>
          </a:xfrm>
          <a:custGeom>
            <a:avLst/>
            <a:gdLst/>
            <a:ahLst/>
            <a:cxnLst/>
            <a:rect l="l" t="t" r="r" b="b"/>
            <a:pathLst>
              <a:path w="27324" h="15680" extrusionOk="0">
                <a:moveTo>
                  <a:pt x="1095" y="1"/>
                </a:moveTo>
                <a:lnTo>
                  <a:pt x="1" y="339"/>
                </a:lnTo>
                <a:cubicBezTo>
                  <a:pt x="2906" y="9677"/>
                  <a:pt x="11551" y="15680"/>
                  <a:pt x="20855" y="15680"/>
                </a:cubicBezTo>
                <a:cubicBezTo>
                  <a:pt x="22997" y="15680"/>
                  <a:pt x="25173" y="15362"/>
                  <a:pt x="27323" y="14693"/>
                </a:cubicBezTo>
                <a:lnTo>
                  <a:pt x="26977" y="13598"/>
                </a:lnTo>
                <a:cubicBezTo>
                  <a:pt x="24939" y="14233"/>
                  <a:pt x="22876" y="14534"/>
                  <a:pt x="20846" y="14534"/>
                </a:cubicBezTo>
                <a:cubicBezTo>
                  <a:pt x="12034" y="14534"/>
                  <a:pt x="3850" y="8847"/>
                  <a:pt x="10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4" name="Google Shape;676;p30">
            <a:extLst>
              <a:ext uri="{FF2B5EF4-FFF2-40B4-BE49-F238E27FC236}">
                <a16:creationId xmlns:a16="http://schemas.microsoft.com/office/drawing/2014/main" id="{259F81C2-0D3E-3348-BE4E-00F1C96679A7}"/>
              </a:ext>
            </a:extLst>
          </p:cNvPr>
          <p:cNvGrpSpPr/>
          <p:nvPr userDrawn="1"/>
        </p:nvGrpSpPr>
        <p:grpSpPr>
          <a:xfrm rot="490164" flipH="1">
            <a:off x="911285" y="4092434"/>
            <a:ext cx="3324919" cy="3409657"/>
            <a:chOff x="7159200" y="2117361"/>
            <a:chExt cx="2271501" cy="2329385"/>
          </a:xfrm>
        </p:grpSpPr>
        <p:sp>
          <p:nvSpPr>
            <p:cNvPr id="55" name="Google Shape;677;p30">
              <a:extLst>
                <a:ext uri="{FF2B5EF4-FFF2-40B4-BE49-F238E27FC236}">
                  <a16:creationId xmlns:a16="http://schemas.microsoft.com/office/drawing/2014/main" id="{F744C561-7D17-274D-8E74-4DD99268E68A}"/>
                </a:ext>
              </a:extLst>
            </p:cNvPr>
            <p:cNvSpPr/>
            <p:nvPr userDrawn="1"/>
          </p:nvSpPr>
          <p:spPr>
            <a:xfrm>
              <a:off x="8101533" y="2117361"/>
              <a:ext cx="632883" cy="71589"/>
            </a:xfrm>
            <a:custGeom>
              <a:avLst/>
              <a:gdLst/>
              <a:ahLst/>
              <a:cxnLst/>
              <a:rect l="l" t="t" r="r" b="b"/>
              <a:pathLst>
                <a:path w="15241" h="1724" fill="none" extrusionOk="0">
                  <a:moveTo>
                    <a:pt x="1" y="999"/>
                  </a:moveTo>
                  <a:cubicBezTo>
                    <a:pt x="3527" y="137"/>
                    <a:pt x="7182" y="1"/>
                    <a:pt x="10764" y="596"/>
                  </a:cubicBezTo>
                  <a:cubicBezTo>
                    <a:pt x="12286" y="846"/>
                    <a:pt x="13783" y="1224"/>
                    <a:pt x="15240" y="1723"/>
                  </a:cubicBez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678;p30">
              <a:extLst>
                <a:ext uri="{FF2B5EF4-FFF2-40B4-BE49-F238E27FC236}">
                  <a16:creationId xmlns:a16="http://schemas.microsoft.com/office/drawing/2014/main" id="{2829C9E6-C95D-B868-98D7-64D87A9C3C9E}"/>
                </a:ext>
              </a:extLst>
            </p:cNvPr>
            <p:cNvSpPr/>
            <p:nvPr/>
          </p:nvSpPr>
          <p:spPr>
            <a:xfrm>
              <a:off x="7159200" y="2158802"/>
              <a:ext cx="2271501" cy="2287944"/>
            </a:xfrm>
            <a:custGeom>
              <a:avLst/>
              <a:gdLst/>
              <a:ahLst/>
              <a:cxnLst/>
              <a:rect l="l" t="t" r="r" b="b"/>
              <a:pathLst>
                <a:path w="54702" h="55098" fill="none" extrusionOk="0">
                  <a:moveTo>
                    <a:pt x="54702" y="34835"/>
                  </a:moveTo>
                  <a:cubicBezTo>
                    <a:pt x="50572" y="47200"/>
                    <a:pt x="37973" y="55097"/>
                    <a:pt x="24690" y="52916"/>
                  </a:cubicBezTo>
                  <a:cubicBezTo>
                    <a:pt x="9974" y="50492"/>
                    <a:pt x="0" y="36598"/>
                    <a:pt x="2423" y="21874"/>
                  </a:cubicBezTo>
                  <a:cubicBezTo>
                    <a:pt x="4235" y="10853"/>
                    <a:pt x="12486" y="2488"/>
                    <a:pt x="22694" y="1"/>
                  </a:cubicBez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679;p30">
              <a:extLst>
                <a:ext uri="{FF2B5EF4-FFF2-40B4-BE49-F238E27FC236}">
                  <a16:creationId xmlns:a16="http://schemas.microsoft.com/office/drawing/2014/main" id="{AAF887BC-8097-6E66-FC7F-2B4B9E9D81A9}"/>
                </a:ext>
              </a:extLst>
            </p:cNvPr>
            <p:cNvSpPr/>
            <p:nvPr/>
          </p:nvSpPr>
          <p:spPr>
            <a:xfrm>
              <a:off x="8730018" y="2175496"/>
              <a:ext cx="70219" cy="59339"/>
            </a:xfrm>
            <a:custGeom>
              <a:avLst/>
              <a:gdLst/>
              <a:ahLst/>
              <a:cxnLst/>
              <a:rect l="l" t="t" r="r" b="b"/>
              <a:pathLst>
                <a:path w="1691" h="1429" extrusionOk="0">
                  <a:moveTo>
                    <a:pt x="767" y="1"/>
                  </a:moveTo>
                  <a:cubicBezTo>
                    <a:pt x="442" y="1"/>
                    <a:pt x="123" y="218"/>
                    <a:pt x="65" y="597"/>
                  </a:cubicBezTo>
                  <a:cubicBezTo>
                    <a:pt x="0" y="983"/>
                    <a:pt x="258" y="1354"/>
                    <a:pt x="653" y="1418"/>
                  </a:cubicBezTo>
                  <a:cubicBezTo>
                    <a:pt x="694" y="1425"/>
                    <a:pt x="735" y="1429"/>
                    <a:pt x="775" y="1429"/>
                  </a:cubicBezTo>
                  <a:cubicBezTo>
                    <a:pt x="1328" y="1429"/>
                    <a:pt x="1690" y="780"/>
                    <a:pt x="1345" y="299"/>
                  </a:cubicBezTo>
                  <a:cubicBezTo>
                    <a:pt x="1198" y="95"/>
                    <a:pt x="981" y="1"/>
                    <a:pt x="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398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 animBg="1"/>
      <p:bldP spid="59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8;p27">
            <a:extLst>
              <a:ext uri="{FF2B5EF4-FFF2-40B4-BE49-F238E27FC236}">
                <a16:creationId xmlns:a16="http://schemas.microsoft.com/office/drawing/2014/main" id="{02C49D62-C9F1-1C20-7AB1-C854A0DD03FA}"/>
              </a:ext>
            </a:extLst>
          </p:cNvPr>
          <p:cNvSpPr/>
          <p:nvPr/>
        </p:nvSpPr>
        <p:spPr>
          <a:xfrm>
            <a:off x="499231" y="301932"/>
            <a:ext cx="5953006" cy="4407033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" name="Google Shape;529;p27">
            <a:extLst>
              <a:ext uri="{FF2B5EF4-FFF2-40B4-BE49-F238E27FC236}">
                <a16:creationId xmlns:a16="http://schemas.microsoft.com/office/drawing/2014/main" id="{2C9A4958-FC62-8675-93FE-1381850DB4C3}"/>
              </a:ext>
            </a:extLst>
          </p:cNvPr>
          <p:cNvSpPr/>
          <p:nvPr/>
        </p:nvSpPr>
        <p:spPr>
          <a:xfrm rot="10800000">
            <a:off x="8370740" y="4131636"/>
            <a:ext cx="350302" cy="7006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" name="Google Shape;574;p27">
            <a:extLst>
              <a:ext uri="{FF2B5EF4-FFF2-40B4-BE49-F238E27FC236}">
                <a16:creationId xmlns:a16="http://schemas.microsoft.com/office/drawing/2014/main" id="{95AC4E60-7C24-88EB-DF9E-1026F7E426BC}"/>
              </a:ext>
            </a:extLst>
          </p:cNvPr>
          <p:cNvGrpSpPr/>
          <p:nvPr/>
        </p:nvGrpSpPr>
        <p:grpSpPr>
          <a:xfrm rot="5400000">
            <a:off x="287006" y="2650779"/>
            <a:ext cx="4530440" cy="5073100"/>
            <a:chOff x="5329075" y="4379713"/>
            <a:chExt cx="4530440" cy="5073100"/>
          </a:xfrm>
        </p:grpSpPr>
        <p:sp>
          <p:nvSpPr>
            <p:cNvPr id="15" name="Google Shape;575;p27">
              <a:extLst>
                <a:ext uri="{FF2B5EF4-FFF2-40B4-BE49-F238E27FC236}">
                  <a16:creationId xmlns:a16="http://schemas.microsoft.com/office/drawing/2014/main" id="{AABA594E-6586-A9EA-7DBC-5D12CC1F89BB}"/>
                </a:ext>
              </a:extLst>
            </p:cNvPr>
            <p:cNvSpPr/>
            <p:nvPr/>
          </p:nvSpPr>
          <p:spPr>
            <a:xfrm>
              <a:off x="5374668" y="4422116"/>
              <a:ext cx="4484847" cy="5030697"/>
            </a:xfrm>
            <a:custGeom>
              <a:avLst/>
              <a:gdLst/>
              <a:ahLst/>
              <a:cxnLst/>
              <a:rect l="l" t="t" r="r" b="b"/>
              <a:pathLst>
                <a:path w="51547" h="101733" fill="none" extrusionOk="0">
                  <a:moveTo>
                    <a:pt x="1" y="1"/>
                  </a:moveTo>
                  <a:lnTo>
                    <a:pt x="22429" y="1"/>
                  </a:lnTo>
                  <a:cubicBezTo>
                    <a:pt x="38505" y="1"/>
                    <a:pt x="51547" y="34553"/>
                    <a:pt x="51547" y="77179"/>
                  </a:cubicBezTo>
                  <a:lnTo>
                    <a:pt x="51547" y="101733"/>
                  </a:lnTo>
                </a:path>
              </a:pathLst>
            </a:custGeom>
            <a:noFill/>
            <a:ln w="44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576;p27">
              <a:extLst>
                <a:ext uri="{FF2B5EF4-FFF2-40B4-BE49-F238E27FC236}">
                  <a16:creationId xmlns:a16="http://schemas.microsoft.com/office/drawing/2014/main" id="{CCE49FFC-ECB7-CD93-1EC3-A7B9E22FEB47}"/>
                </a:ext>
              </a:extLst>
            </p:cNvPr>
            <p:cNvSpPr/>
            <p:nvPr/>
          </p:nvSpPr>
          <p:spPr>
            <a:xfrm>
              <a:off x="5329075" y="4379713"/>
              <a:ext cx="91186" cy="84807"/>
            </a:xfrm>
            <a:custGeom>
              <a:avLst/>
              <a:gdLst/>
              <a:ahLst/>
              <a:cxnLst/>
              <a:rect l="l" t="t" r="r" b="b"/>
              <a:pathLst>
                <a:path w="1844" h="1715" extrusionOk="0">
                  <a:moveTo>
                    <a:pt x="932" y="1"/>
                  </a:moveTo>
                  <a:cubicBezTo>
                    <a:pt x="885" y="1"/>
                    <a:pt x="837" y="5"/>
                    <a:pt x="789" y="13"/>
                  </a:cubicBezTo>
                  <a:cubicBezTo>
                    <a:pt x="322" y="86"/>
                    <a:pt x="0" y="528"/>
                    <a:pt x="81" y="995"/>
                  </a:cubicBezTo>
                  <a:cubicBezTo>
                    <a:pt x="146" y="1417"/>
                    <a:pt x="514" y="1714"/>
                    <a:pt x="928" y="1714"/>
                  </a:cubicBezTo>
                  <a:cubicBezTo>
                    <a:pt x="973" y="1714"/>
                    <a:pt x="1018" y="1711"/>
                    <a:pt x="1063" y="1704"/>
                  </a:cubicBezTo>
                  <a:cubicBezTo>
                    <a:pt x="1530" y="1623"/>
                    <a:pt x="1844" y="1188"/>
                    <a:pt x="1771" y="722"/>
                  </a:cubicBezTo>
                  <a:cubicBezTo>
                    <a:pt x="1699" y="303"/>
                    <a:pt x="1342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8" name="Google Shape;577;p27">
            <a:extLst>
              <a:ext uri="{FF2B5EF4-FFF2-40B4-BE49-F238E27FC236}">
                <a16:creationId xmlns:a16="http://schemas.microsoft.com/office/drawing/2014/main" id="{04032926-C557-3C0F-930F-261A9E8858A0}"/>
              </a:ext>
            </a:extLst>
          </p:cNvPr>
          <p:cNvGrpSpPr/>
          <p:nvPr/>
        </p:nvGrpSpPr>
        <p:grpSpPr>
          <a:xfrm rot="20436935">
            <a:off x="-1034136" y="-749488"/>
            <a:ext cx="2255996" cy="2324967"/>
            <a:chOff x="1217560" y="-1601832"/>
            <a:chExt cx="2256027" cy="2324999"/>
          </a:xfrm>
        </p:grpSpPr>
        <p:sp>
          <p:nvSpPr>
            <p:cNvPr id="13" name="Google Shape;578;p27">
              <a:extLst>
                <a:ext uri="{FF2B5EF4-FFF2-40B4-BE49-F238E27FC236}">
                  <a16:creationId xmlns:a16="http://schemas.microsoft.com/office/drawing/2014/main" id="{3662D004-C7DA-6557-DE35-152B98FFFD42}"/>
                </a:ext>
              </a:extLst>
            </p:cNvPr>
            <p:cNvSpPr/>
            <p:nvPr/>
          </p:nvSpPr>
          <p:spPr>
            <a:xfrm rot="15852653">
              <a:off x="1132352" y="-1516624"/>
              <a:ext cx="2324999" cy="2154583"/>
            </a:xfrm>
            <a:custGeom>
              <a:avLst/>
              <a:gdLst/>
              <a:ahLst/>
              <a:cxnLst/>
              <a:rect l="l" t="t" r="r" b="b"/>
              <a:pathLst>
                <a:path w="47546" h="44061" fill="none" extrusionOk="0">
                  <a:moveTo>
                    <a:pt x="3486" y="30085"/>
                  </a:moveTo>
                  <a:cubicBezTo>
                    <a:pt x="0" y="18887"/>
                    <a:pt x="6255" y="6973"/>
                    <a:pt x="17453" y="3487"/>
                  </a:cubicBezTo>
                  <a:cubicBezTo>
                    <a:pt x="28659" y="1"/>
                    <a:pt x="40574" y="6256"/>
                    <a:pt x="44060" y="17454"/>
                  </a:cubicBezTo>
                  <a:cubicBezTo>
                    <a:pt x="47545" y="28660"/>
                    <a:pt x="41290" y="40567"/>
                    <a:pt x="30084" y="44060"/>
                  </a:cubicBez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579;p27">
              <a:extLst>
                <a:ext uri="{FF2B5EF4-FFF2-40B4-BE49-F238E27FC236}">
                  <a16:creationId xmlns:a16="http://schemas.microsoft.com/office/drawing/2014/main" id="{3B96A043-AD9E-E93F-403C-53EF62293E11}"/>
                </a:ext>
              </a:extLst>
            </p:cNvPr>
            <p:cNvSpPr/>
            <p:nvPr/>
          </p:nvSpPr>
          <p:spPr>
            <a:xfrm rot="15852653">
              <a:off x="2422138" y="-556365"/>
              <a:ext cx="1336145" cy="766752"/>
            </a:xfrm>
            <a:custGeom>
              <a:avLst/>
              <a:gdLst/>
              <a:ahLst/>
              <a:cxnLst/>
              <a:rect l="l" t="t" r="r" b="b"/>
              <a:pathLst>
                <a:path w="27324" h="15680" extrusionOk="0">
                  <a:moveTo>
                    <a:pt x="1095" y="1"/>
                  </a:moveTo>
                  <a:lnTo>
                    <a:pt x="1" y="339"/>
                  </a:lnTo>
                  <a:cubicBezTo>
                    <a:pt x="2906" y="9677"/>
                    <a:pt x="11551" y="15680"/>
                    <a:pt x="20855" y="15680"/>
                  </a:cubicBezTo>
                  <a:cubicBezTo>
                    <a:pt x="22997" y="15680"/>
                    <a:pt x="25173" y="15362"/>
                    <a:pt x="27323" y="14693"/>
                  </a:cubicBezTo>
                  <a:lnTo>
                    <a:pt x="26977" y="13598"/>
                  </a:lnTo>
                  <a:cubicBezTo>
                    <a:pt x="24939" y="14233"/>
                    <a:pt x="22876" y="14534"/>
                    <a:pt x="20846" y="14534"/>
                  </a:cubicBezTo>
                  <a:cubicBezTo>
                    <a:pt x="12034" y="14534"/>
                    <a:pt x="3850" y="8847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1" name="Google Shape;582;p27">
            <a:extLst>
              <a:ext uri="{FF2B5EF4-FFF2-40B4-BE49-F238E27FC236}">
                <a16:creationId xmlns:a16="http://schemas.microsoft.com/office/drawing/2014/main" id="{311786FD-32FA-0A19-EB52-62BD378423A1}"/>
              </a:ext>
            </a:extLst>
          </p:cNvPr>
          <p:cNvSpPr/>
          <p:nvPr/>
        </p:nvSpPr>
        <p:spPr>
          <a:xfrm rot="19800000">
            <a:off x="6908380" y="282834"/>
            <a:ext cx="3324972" cy="3349029"/>
          </a:xfrm>
          <a:custGeom>
            <a:avLst/>
            <a:gdLst/>
            <a:ahLst/>
            <a:cxnLst/>
            <a:rect l="l" t="t" r="r" b="b"/>
            <a:pathLst>
              <a:path w="54702" h="55098" fill="none" extrusionOk="0">
                <a:moveTo>
                  <a:pt x="54702" y="34835"/>
                </a:moveTo>
                <a:cubicBezTo>
                  <a:pt x="50572" y="47200"/>
                  <a:pt x="37973" y="55097"/>
                  <a:pt x="24690" y="52916"/>
                </a:cubicBezTo>
                <a:cubicBezTo>
                  <a:pt x="9974" y="50492"/>
                  <a:pt x="0" y="36598"/>
                  <a:pt x="2423" y="21874"/>
                </a:cubicBezTo>
                <a:cubicBezTo>
                  <a:pt x="4235" y="10853"/>
                  <a:pt x="12486" y="2488"/>
                  <a:pt x="22694" y="1"/>
                </a:cubicBezTo>
              </a:path>
            </a:pathLst>
          </a:custGeom>
          <a:noFill/>
          <a:ln w="5625" cap="flat" cmpd="sng">
            <a:solidFill>
              <a:schemeClr val="lt2"/>
            </a:solidFill>
            <a:prstDash val="solid"/>
            <a:miter lim="805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583;p27">
            <a:extLst>
              <a:ext uri="{FF2B5EF4-FFF2-40B4-BE49-F238E27FC236}">
                <a16:creationId xmlns:a16="http://schemas.microsoft.com/office/drawing/2014/main" id="{CB70F389-B071-4C4B-52CA-DF82417CA35B}"/>
              </a:ext>
            </a:extLst>
          </p:cNvPr>
          <p:cNvSpPr/>
          <p:nvPr/>
        </p:nvSpPr>
        <p:spPr>
          <a:xfrm rot="18274297">
            <a:off x="7439140" y="610355"/>
            <a:ext cx="102785" cy="86859"/>
          </a:xfrm>
          <a:custGeom>
            <a:avLst/>
            <a:gdLst/>
            <a:ahLst/>
            <a:cxnLst/>
            <a:rect l="l" t="t" r="r" b="b"/>
            <a:pathLst>
              <a:path w="1691" h="1429" extrusionOk="0">
                <a:moveTo>
                  <a:pt x="767" y="1"/>
                </a:moveTo>
                <a:cubicBezTo>
                  <a:pt x="442" y="1"/>
                  <a:pt x="123" y="218"/>
                  <a:pt x="65" y="597"/>
                </a:cubicBezTo>
                <a:cubicBezTo>
                  <a:pt x="0" y="983"/>
                  <a:pt x="258" y="1354"/>
                  <a:pt x="653" y="1418"/>
                </a:cubicBezTo>
                <a:cubicBezTo>
                  <a:pt x="694" y="1425"/>
                  <a:pt x="735" y="1429"/>
                  <a:pt x="775" y="1429"/>
                </a:cubicBezTo>
                <a:cubicBezTo>
                  <a:pt x="1328" y="1429"/>
                  <a:pt x="1690" y="780"/>
                  <a:pt x="1345" y="299"/>
                </a:cubicBezTo>
                <a:cubicBezTo>
                  <a:pt x="1198" y="95"/>
                  <a:pt x="981" y="1"/>
                  <a:pt x="7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8" name="Google Shape;627;p30">
            <a:extLst>
              <a:ext uri="{FF2B5EF4-FFF2-40B4-BE49-F238E27FC236}">
                <a16:creationId xmlns:a16="http://schemas.microsoft.com/office/drawing/2014/main" id="{0245D0FD-0D48-95B7-8375-41BD079065C4}"/>
              </a:ext>
            </a:extLst>
          </p:cNvPr>
          <p:cNvGrpSpPr/>
          <p:nvPr/>
        </p:nvGrpSpPr>
        <p:grpSpPr>
          <a:xfrm flipH="1">
            <a:off x="5411320" y="4009698"/>
            <a:ext cx="882533" cy="333467"/>
            <a:chOff x="3551575" y="3215125"/>
            <a:chExt cx="389450" cy="147150"/>
          </a:xfrm>
        </p:grpSpPr>
        <p:sp>
          <p:nvSpPr>
            <p:cNvPr id="38" name="Google Shape;628;p30">
              <a:extLst>
                <a:ext uri="{FF2B5EF4-FFF2-40B4-BE49-F238E27FC236}">
                  <a16:creationId xmlns:a16="http://schemas.microsoft.com/office/drawing/2014/main" id="{A13E7D05-9D0E-53BB-0067-7D1B7D5F09C9}"/>
                </a:ext>
              </a:extLst>
            </p:cNvPr>
            <p:cNvSpPr/>
            <p:nvPr/>
          </p:nvSpPr>
          <p:spPr>
            <a:xfrm>
              <a:off x="3551575" y="3215125"/>
              <a:ext cx="25975" cy="25975"/>
            </a:xfrm>
            <a:custGeom>
              <a:avLst/>
              <a:gdLst/>
              <a:ahLst/>
              <a:cxnLst/>
              <a:rect l="l" t="t" r="r" b="b"/>
              <a:pathLst>
                <a:path w="1039" h="1039" fill="none" extrusionOk="0">
                  <a:moveTo>
                    <a:pt x="0" y="1039"/>
                  </a:moveTo>
                  <a:lnTo>
                    <a:pt x="1039" y="0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629;p30">
              <a:extLst>
                <a:ext uri="{FF2B5EF4-FFF2-40B4-BE49-F238E27FC236}">
                  <a16:creationId xmlns:a16="http://schemas.microsoft.com/office/drawing/2014/main" id="{0AF4EE90-3FBA-8CC3-CDA2-31994790467B}"/>
                </a:ext>
              </a:extLst>
            </p:cNvPr>
            <p:cNvSpPr/>
            <p:nvPr/>
          </p:nvSpPr>
          <p:spPr>
            <a:xfrm>
              <a:off x="3551575" y="3215125"/>
              <a:ext cx="25975" cy="25975"/>
            </a:xfrm>
            <a:custGeom>
              <a:avLst/>
              <a:gdLst/>
              <a:ahLst/>
              <a:cxnLst/>
              <a:rect l="l" t="t" r="r" b="b"/>
              <a:pathLst>
                <a:path w="1039" h="1039" fill="none" extrusionOk="0">
                  <a:moveTo>
                    <a:pt x="0" y="0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630;p30">
              <a:extLst>
                <a:ext uri="{FF2B5EF4-FFF2-40B4-BE49-F238E27FC236}">
                  <a16:creationId xmlns:a16="http://schemas.microsoft.com/office/drawing/2014/main" id="{5A57A1E6-BC93-FC32-467A-62B28879FA6A}"/>
                </a:ext>
              </a:extLst>
            </p:cNvPr>
            <p:cNvSpPr/>
            <p:nvPr/>
          </p:nvSpPr>
          <p:spPr>
            <a:xfrm>
              <a:off x="3612150" y="3275700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631;p30">
              <a:extLst>
                <a:ext uri="{FF2B5EF4-FFF2-40B4-BE49-F238E27FC236}">
                  <a16:creationId xmlns:a16="http://schemas.microsoft.com/office/drawing/2014/main" id="{737869DF-5F6D-215A-6829-2850815BD39E}"/>
                </a:ext>
              </a:extLst>
            </p:cNvPr>
            <p:cNvSpPr/>
            <p:nvPr/>
          </p:nvSpPr>
          <p:spPr>
            <a:xfrm>
              <a:off x="3612150" y="3275700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632;p30">
              <a:extLst>
                <a:ext uri="{FF2B5EF4-FFF2-40B4-BE49-F238E27FC236}">
                  <a16:creationId xmlns:a16="http://schemas.microsoft.com/office/drawing/2014/main" id="{93D7AB15-8CBB-B336-B099-BFFC4FA7666C}"/>
                </a:ext>
              </a:extLst>
            </p:cNvPr>
            <p:cNvSpPr/>
            <p:nvPr/>
          </p:nvSpPr>
          <p:spPr>
            <a:xfrm>
              <a:off x="3551575" y="3336275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633;p30">
              <a:extLst>
                <a:ext uri="{FF2B5EF4-FFF2-40B4-BE49-F238E27FC236}">
                  <a16:creationId xmlns:a16="http://schemas.microsoft.com/office/drawing/2014/main" id="{E7572273-6FD4-16C7-0C86-6C4B1A24C6D8}"/>
                </a:ext>
              </a:extLst>
            </p:cNvPr>
            <p:cNvSpPr/>
            <p:nvPr/>
          </p:nvSpPr>
          <p:spPr>
            <a:xfrm>
              <a:off x="3551575" y="3336275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634;p30">
              <a:extLst>
                <a:ext uri="{FF2B5EF4-FFF2-40B4-BE49-F238E27FC236}">
                  <a16:creationId xmlns:a16="http://schemas.microsoft.com/office/drawing/2014/main" id="{52BB5FBA-54A6-435C-2FAE-EEBBCBFAF732}"/>
                </a:ext>
              </a:extLst>
            </p:cNvPr>
            <p:cNvSpPr/>
            <p:nvPr/>
          </p:nvSpPr>
          <p:spPr>
            <a:xfrm>
              <a:off x="3672725" y="3215125"/>
              <a:ext cx="26000" cy="25975"/>
            </a:xfrm>
            <a:custGeom>
              <a:avLst/>
              <a:gdLst/>
              <a:ahLst/>
              <a:cxnLst/>
              <a:rect l="l" t="t" r="r" b="b"/>
              <a:pathLst>
                <a:path w="1040" h="1039" fill="none" extrusionOk="0">
                  <a:moveTo>
                    <a:pt x="1" y="1039"/>
                  </a:moveTo>
                  <a:lnTo>
                    <a:pt x="1039" y="0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635;p30">
              <a:extLst>
                <a:ext uri="{FF2B5EF4-FFF2-40B4-BE49-F238E27FC236}">
                  <a16:creationId xmlns:a16="http://schemas.microsoft.com/office/drawing/2014/main" id="{0BC5634A-2D31-C0A7-8200-7312C1D7DBD3}"/>
                </a:ext>
              </a:extLst>
            </p:cNvPr>
            <p:cNvSpPr/>
            <p:nvPr/>
          </p:nvSpPr>
          <p:spPr>
            <a:xfrm>
              <a:off x="3672725" y="3215125"/>
              <a:ext cx="26000" cy="25975"/>
            </a:xfrm>
            <a:custGeom>
              <a:avLst/>
              <a:gdLst/>
              <a:ahLst/>
              <a:cxnLst/>
              <a:rect l="l" t="t" r="r" b="b"/>
              <a:pathLst>
                <a:path w="1040" h="1039" fill="none" extrusionOk="0">
                  <a:moveTo>
                    <a:pt x="1" y="0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636;p30">
              <a:extLst>
                <a:ext uri="{FF2B5EF4-FFF2-40B4-BE49-F238E27FC236}">
                  <a16:creationId xmlns:a16="http://schemas.microsoft.com/office/drawing/2014/main" id="{CCF84F63-2B33-C149-A857-E33E0A47BFBD}"/>
                </a:ext>
              </a:extLst>
            </p:cNvPr>
            <p:cNvSpPr/>
            <p:nvPr/>
          </p:nvSpPr>
          <p:spPr>
            <a:xfrm>
              <a:off x="3733300" y="3275700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637;p30">
              <a:extLst>
                <a:ext uri="{FF2B5EF4-FFF2-40B4-BE49-F238E27FC236}">
                  <a16:creationId xmlns:a16="http://schemas.microsoft.com/office/drawing/2014/main" id="{8BAB9A83-2C12-A0F5-CE5F-CC6675DFA5FC}"/>
                </a:ext>
              </a:extLst>
            </p:cNvPr>
            <p:cNvSpPr/>
            <p:nvPr/>
          </p:nvSpPr>
          <p:spPr>
            <a:xfrm>
              <a:off x="3733300" y="3275700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638;p30">
              <a:extLst>
                <a:ext uri="{FF2B5EF4-FFF2-40B4-BE49-F238E27FC236}">
                  <a16:creationId xmlns:a16="http://schemas.microsoft.com/office/drawing/2014/main" id="{26067D96-74D8-7911-327C-ACDB0B162DE2}"/>
                </a:ext>
              </a:extLst>
            </p:cNvPr>
            <p:cNvSpPr/>
            <p:nvPr/>
          </p:nvSpPr>
          <p:spPr>
            <a:xfrm>
              <a:off x="3672725" y="3336275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639;p30">
              <a:extLst>
                <a:ext uri="{FF2B5EF4-FFF2-40B4-BE49-F238E27FC236}">
                  <a16:creationId xmlns:a16="http://schemas.microsoft.com/office/drawing/2014/main" id="{C3401457-AB01-881A-42A8-733A822ECA64}"/>
                </a:ext>
              </a:extLst>
            </p:cNvPr>
            <p:cNvSpPr/>
            <p:nvPr/>
          </p:nvSpPr>
          <p:spPr>
            <a:xfrm>
              <a:off x="3672725" y="3336275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640;p30">
              <a:extLst>
                <a:ext uri="{FF2B5EF4-FFF2-40B4-BE49-F238E27FC236}">
                  <a16:creationId xmlns:a16="http://schemas.microsoft.com/office/drawing/2014/main" id="{C649443A-FE20-CE07-8E0E-14B2B1DEB4E4}"/>
                </a:ext>
              </a:extLst>
            </p:cNvPr>
            <p:cNvSpPr/>
            <p:nvPr/>
          </p:nvSpPr>
          <p:spPr>
            <a:xfrm>
              <a:off x="3793875" y="3215125"/>
              <a:ext cx="26000" cy="25975"/>
            </a:xfrm>
            <a:custGeom>
              <a:avLst/>
              <a:gdLst/>
              <a:ahLst/>
              <a:cxnLst/>
              <a:rect l="l" t="t" r="r" b="b"/>
              <a:pathLst>
                <a:path w="1040" h="1039" fill="none" extrusionOk="0">
                  <a:moveTo>
                    <a:pt x="1" y="1039"/>
                  </a:moveTo>
                  <a:lnTo>
                    <a:pt x="1039" y="0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641;p30">
              <a:extLst>
                <a:ext uri="{FF2B5EF4-FFF2-40B4-BE49-F238E27FC236}">
                  <a16:creationId xmlns:a16="http://schemas.microsoft.com/office/drawing/2014/main" id="{5BDD7BCE-7692-F303-08D0-C647381D4BBC}"/>
                </a:ext>
              </a:extLst>
            </p:cNvPr>
            <p:cNvSpPr/>
            <p:nvPr/>
          </p:nvSpPr>
          <p:spPr>
            <a:xfrm>
              <a:off x="3793875" y="3215125"/>
              <a:ext cx="26000" cy="25975"/>
            </a:xfrm>
            <a:custGeom>
              <a:avLst/>
              <a:gdLst/>
              <a:ahLst/>
              <a:cxnLst/>
              <a:rect l="l" t="t" r="r" b="b"/>
              <a:pathLst>
                <a:path w="1040" h="1039" fill="none" extrusionOk="0">
                  <a:moveTo>
                    <a:pt x="1" y="0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642;p30">
              <a:extLst>
                <a:ext uri="{FF2B5EF4-FFF2-40B4-BE49-F238E27FC236}">
                  <a16:creationId xmlns:a16="http://schemas.microsoft.com/office/drawing/2014/main" id="{CD17710A-7F10-B439-063D-15F2C90CA2B1}"/>
                </a:ext>
              </a:extLst>
            </p:cNvPr>
            <p:cNvSpPr/>
            <p:nvPr/>
          </p:nvSpPr>
          <p:spPr>
            <a:xfrm>
              <a:off x="3854475" y="3275700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643;p30">
              <a:extLst>
                <a:ext uri="{FF2B5EF4-FFF2-40B4-BE49-F238E27FC236}">
                  <a16:creationId xmlns:a16="http://schemas.microsoft.com/office/drawing/2014/main" id="{04A9A069-2AAA-2E7C-9D0F-A48F3BC04EEE}"/>
                </a:ext>
              </a:extLst>
            </p:cNvPr>
            <p:cNvSpPr/>
            <p:nvPr/>
          </p:nvSpPr>
          <p:spPr>
            <a:xfrm>
              <a:off x="3854475" y="3275700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644;p30">
              <a:extLst>
                <a:ext uri="{FF2B5EF4-FFF2-40B4-BE49-F238E27FC236}">
                  <a16:creationId xmlns:a16="http://schemas.microsoft.com/office/drawing/2014/main" id="{4CC2CBFB-F88F-7AEF-9A00-A26FA910EF4C}"/>
                </a:ext>
              </a:extLst>
            </p:cNvPr>
            <p:cNvSpPr/>
            <p:nvPr/>
          </p:nvSpPr>
          <p:spPr>
            <a:xfrm>
              <a:off x="3793875" y="3336275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645;p30">
              <a:extLst>
                <a:ext uri="{FF2B5EF4-FFF2-40B4-BE49-F238E27FC236}">
                  <a16:creationId xmlns:a16="http://schemas.microsoft.com/office/drawing/2014/main" id="{E60EFF19-3F32-EEB7-34E4-F8DB2DE831AE}"/>
                </a:ext>
              </a:extLst>
            </p:cNvPr>
            <p:cNvSpPr/>
            <p:nvPr/>
          </p:nvSpPr>
          <p:spPr>
            <a:xfrm>
              <a:off x="3793875" y="3336275"/>
              <a:ext cx="26000" cy="26000"/>
            </a:xfrm>
            <a:custGeom>
              <a:avLst/>
              <a:gdLst/>
              <a:ahLst/>
              <a:cxnLst/>
              <a:rect l="l" t="t" r="r" b="b"/>
              <a:pathLst>
                <a:path w="1040" h="1040" fill="none" extrusionOk="0">
                  <a:moveTo>
                    <a:pt x="1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646;p30">
              <a:extLst>
                <a:ext uri="{FF2B5EF4-FFF2-40B4-BE49-F238E27FC236}">
                  <a16:creationId xmlns:a16="http://schemas.microsoft.com/office/drawing/2014/main" id="{A9AB33C8-5054-3D05-813C-82969642E938}"/>
                </a:ext>
              </a:extLst>
            </p:cNvPr>
            <p:cNvSpPr/>
            <p:nvPr/>
          </p:nvSpPr>
          <p:spPr>
            <a:xfrm>
              <a:off x="3915050" y="3215125"/>
              <a:ext cx="25975" cy="25975"/>
            </a:xfrm>
            <a:custGeom>
              <a:avLst/>
              <a:gdLst/>
              <a:ahLst/>
              <a:cxnLst/>
              <a:rect l="l" t="t" r="r" b="b"/>
              <a:pathLst>
                <a:path w="1039" h="1039" fill="none" extrusionOk="0">
                  <a:moveTo>
                    <a:pt x="0" y="1039"/>
                  </a:moveTo>
                  <a:lnTo>
                    <a:pt x="1039" y="0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647;p30">
              <a:extLst>
                <a:ext uri="{FF2B5EF4-FFF2-40B4-BE49-F238E27FC236}">
                  <a16:creationId xmlns:a16="http://schemas.microsoft.com/office/drawing/2014/main" id="{41A37A52-6539-2243-BBAB-3234E56B6217}"/>
                </a:ext>
              </a:extLst>
            </p:cNvPr>
            <p:cNvSpPr/>
            <p:nvPr/>
          </p:nvSpPr>
          <p:spPr>
            <a:xfrm>
              <a:off x="3915050" y="3215125"/>
              <a:ext cx="25975" cy="25975"/>
            </a:xfrm>
            <a:custGeom>
              <a:avLst/>
              <a:gdLst/>
              <a:ahLst/>
              <a:cxnLst/>
              <a:rect l="l" t="t" r="r" b="b"/>
              <a:pathLst>
                <a:path w="1039" h="1039" fill="none" extrusionOk="0">
                  <a:moveTo>
                    <a:pt x="0" y="0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648;p30">
              <a:extLst>
                <a:ext uri="{FF2B5EF4-FFF2-40B4-BE49-F238E27FC236}">
                  <a16:creationId xmlns:a16="http://schemas.microsoft.com/office/drawing/2014/main" id="{5B94AE0C-F08A-215A-89DF-EF674A19F9F8}"/>
                </a:ext>
              </a:extLst>
            </p:cNvPr>
            <p:cNvSpPr/>
            <p:nvPr/>
          </p:nvSpPr>
          <p:spPr>
            <a:xfrm>
              <a:off x="3915050" y="3336275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039"/>
                  </a:moveTo>
                  <a:lnTo>
                    <a:pt x="1039" y="1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649;p30">
              <a:extLst>
                <a:ext uri="{FF2B5EF4-FFF2-40B4-BE49-F238E27FC236}">
                  <a16:creationId xmlns:a16="http://schemas.microsoft.com/office/drawing/2014/main" id="{FF3794DA-4EBE-AA27-9117-B9887C6C48AD}"/>
                </a:ext>
              </a:extLst>
            </p:cNvPr>
            <p:cNvSpPr/>
            <p:nvPr/>
          </p:nvSpPr>
          <p:spPr>
            <a:xfrm>
              <a:off x="3915050" y="3336275"/>
              <a:ext cx="25975" cy="26000"/>
            </a:xfrm>
            <a:custGeom>
              <a:avLst/>
              <a:gdLst/>
              <a:ahLst/>
              <a:cxnLst/>
              <a:rect l="l" t="t" r="r" b="b"/>
              <a:pathLst>
                <a:path w="1039" h="1040" fill="none" extrusionOk="0">
                  <a:moveTo>
                    <a:pt x="0" y="1"/>
                  </a:moveTo>
                  <a:lnTo>
                    <a:pt x="1039" y="1039"/>
                  </a:lnTo>
                </a:path>
              </a:pathLst>
            </a:custGeom>
            <a:noFill/>
            <a:ln w="5625" cap="flat" cmpd="sng">
              <a:solidFill>
                <a:schemeClr val="lt2"/>
              </a:solidFill>
              <a:prstDash val="solid"/>
              <a:miter lim="80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" name="Google Shape;650;p30">
            <a:extLst>
              <a:ext uri="{FF2B5EF4-FFF2-40B4-BE49-F238E27FC236}">
                <a16:creationId xmlns:a16="http://schemas.microsoft.com/office/drawing/2014/main" id="{A0EEA7F7-7CC9-C51E-61BD-876CC6DE53F2}"/>
              </a:ext>
            </a:extLst>
          </p:cNvPr>
          <p:cNvGrpSpPr/>
          <p:nvPr/>
        </p:nvGrpSpPr>
        <p:grpSpPr>
          <a:xfrm flipH="1">
            <a:off x="4936101" y="808835"/>
            <a:ext cx="722099" cy="407700"/>
            <a:chOff x="1211425" y="918075"/>
            <a:chExt cx="722099" cy="407700"/>
          </a:xfrm>
        </p:grpSpPr>
        <p:sp>
          <p:nvSpPr>
            <p:cNvPr id="20" name="Google Shape;651;p30">
              <a:extLst>
                <a:ext uri="{FF2B5EF4-FFF2-40B4-BE49-F238E27FC236}">
                  <a16:creationId xmlns:a16="http://schemas.microsoft.com/office/drawing/2014/main" id="{C5D37C8E-4DC4-08C3-3428-8AFBE55D6646}"/>
                </a:ext>
              </a:extLst>
            </p:cNvPr>
            <p:cNvSpPr/>
            <p:nvPr/>
          </p:nvSpPr>
          <p:spPr>
            <a:xfrm>
              <a:off x="1211425" y="1300772"/>
              <a:ext cx="25003" cy="2500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0" y="0"/>
                  </a:moveTo>
                  <a:lnTo>
                    <a:pt x="0" y="395"/>
                  </a:lnTo>
                  <a:lnTo>
                    <a:pt x="395" y="3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652;p30">
              <a:extLst>
                <a:ext uri="{FF2B5EF4-FFF2-40B4-BE49-F238E27FC236}">
                  <a16:creationId xmlns:a16="http://schemas.microsoft.com/office/drawing/2014/main" id="{B82EE233-7D06-AC28-51F1-4B073A0B97E7}"/>
                </a:ext>
              </a:extLst>
            </p:cNvPr>
            <p:cNvSpPr/>
            <p:nvPr/>
          </p:nvSpPr>
          <p:spPr>
            <a:xfrm>
              <a:off x="1211425" y="1109171"/>
              <a:ext cx="25003" cy="25509"/>
            </a:xfrm>
            <a:custGeom>
              <a:avLst/>
              <a:gdLst/>
              <a:ahLst/>
              <a:cxnLst/>
              <a:rect l="l" t="t" r="r" b="b"/>
              <a:pathLst>
                <a:path w="395" h="403" extrusionOk="0">
                  <a:moveTo>
                    <a:pt x="0" y="0"/>
                  </a:moveTo>
                  <a:lnTo>
                    <a:pt x="0" y="403"/>
                  </a:lnTo>
                  <a:lnTo>
                    <a:pt x="395" y="40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653;p30">
              <a:extLst>
                <a:ext uri="{FF2B5EF4-FFF2-40B4-BE49-F238E27FC236}">
                  <a16:creationId xmlns:a16="http://schemas.microsoft.com/office/drawing/2014/main" id="{E7B70835-0200-FFA8-F958-3733C9012AD5}"/>
                </a:ext>
              </a:extLst>
            </p:cNvPr>
            <p:cNvSpPr/>
            <p:nvPr/>
          </p:nvSpPr>
          <p:spPr>
            <a:xfrm>
              <a:off x="1211425" y="918075"/>
              <a:ext cx="25003" cy="25066"/>
            </a:xfrm>
            <a:custGeom>
              <a:avLst/>
              <a:gdLst/>
              <a:ahLst/>
              <a:cxnLst/>
              <a:rect l="l" t="t" r="r" b="b"/>
              <a:pathLst>
                <a:path w="395" h="396" extrusionOk="0">
                  <a:moveTo>
                    <a:pt x="0" y="1"/>
                  </a:moveTo>
                  <a:lnTo>
                    <a:pt x="0" y="395"/>
                  </a:lnTo>
                  <a:lnTo>
                    <a:pt x="395" y="39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654;p30">
              <a:extLst>
                <a:ext uri="{FF2B5EF4-FFF2-40B4-BE49-F238E27FC236}">
                  <a16:creationId xmlns:a16="http://schemas.microsoft.com/office/drawing/2014/main" id="{4FC66B5F-A445-77FE-C3BB-746CB1B961B0}"/>
                </a:ext>
              </a:extLst>
            </p:cNvPr>
            <p:cNvSpPr/>
            <p:nvPr/>
          </p:nvSpPr>
          <p:spPr>
            <a:xfrm>
              <a:off x="1350996" y="1300772"/>
              <a:ext cx="25066" cy="25003"/>
            </a:xfrm>
            <a:custGeom>
              <a:avLst/>
              <a:gdLst/>
              <a:ahLst/>
              <a:cxnLst/>
              <a:rect l="l" t="t" r="r" b="b"/>
              <a:pathLst>
                <a:path w="396" h="395" extrusionOk="0">
                  <a:moveTo>
                    <a:pt x="1" y="0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655;p30">
              <a:extLst>
                <a:ext uri="{FF2B5EF4-FFF2-40B4-BE49-F238E27FC236}">
                  <a16:creationId xmlns:a16="http://schemas.microsoft.com/office/drawing/2014/main" id="{B42ED40E-DC58-33E3-522D-5B8F228C28A3}"/>
                </a:ext>
              </a:extLst>
            </p:cNvPr>
            <p:cNvSpPr/>
            <p:nvPr/>
          </p:nvSpPr>
          <p:spPr>
            <a:xfrm>
              <a:off x="1350996" y="1109171"/>
              <a:ext cx="25066" cy="25509"/>
            </a:xfrm>
            <a:custGeom>
              <a:avLst/>
              <a:gdLst/>
              <a:ahLst/>
              <a:cxnLst/>
              <a:rect l="l" t="t" r="r" b="b"/>
              <a:pathLst>
                <a:path w="396" h="403" extrusionOk="0">
                  <a:moveTo>
                    <a:pt x="1" y="0"/>
                  </a:moveTo>
                  <a:lnTo>
                    <a:pt x="1" y="403"/>
                  </a:lnTo>
                  <a:lnTo>
                    <a:pt x="395" y="40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656;p30">
              <a:extLst>
                <a:ext uri="{FF2B5EF4-FFF2-40B4-BE49-F238E27FC236}">
                  <a16:creationId xmlns:a16="http://schemas.microsoft.com/office/drawing/2014/main" id="{C29F880A-7F04-06F9-B23F-6677F13CC15C}"/>
                </a:ext>
              </a:extLst>
            </p:cNvPr>
            <p:cNvSpPr/>
            <p:nvPr/>
          </p:nvSpPr>
          <p:spPr>
            <a:xfrm>
              <a:off x="1350996" y="918075"/>
              <a:ext cx="25066" cy="25066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" y="1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657;p30">
              <a:extLst>
                <a:ext uri="{FF2B5EF4-FFF2-40B4-BE49-F238E27FC236}">
                  <a16:creationId xmlns:a16="http://schemas.microsoft.com/office/drawing/2014/main" id="{B1E00838-C8C0-2410-C6FF-6B8B7D551C56}"/>
                </a:ext>
              </a:extLst>
            </p:cNvPr>
            <p:cNvSpPr/>
            <p:nvPr/>
          </p:nvSpPr>
          <p:spPr>
            <a:xfrm>
              <a:off x="1490124" y="1300772"/>
              <a:ext cx="25066" cy="25003"/>
            </a:xfrm>
            <a:custGeom>
              <a:avLst/>
              <a:gdLst/>
              <a:ahLst/>
              <a:cxnLst/>
              <a:rect l="l" t="t" r="r" b="b"/>
              <a:pathLst>
                <a:path w="396" h="395" extrusionOk="0">
                  <a:moveTo>
                    <a:pt x="1" y="0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658;p30">
              <a:extLst>
                <a:ext uri="{FF2B5EF4-FFF2-40B4-BE49-F238E27FC236}">
                  <a16:creationId xmlns:a16="http://schemas.microsoft.com/office/drawing/2014/main" id="{F1E98354-BEBB-1451-0A0D-BD3ADB61AD0C}"/>
                </a:ext>
              </a:extLst>
            </p:cNvPr>
            <p:cNvSpPr/>
            <p:nvPr/>
          </p:nvSpPr>
          <p:spPr>
            <a:xfrm>
              <a:off x="1490124" y="1109171"/>
              <a:ext cx="25066" cy="25509"/>
            </a:xfrm>
            <a:custGeom>
              <a:avLst/>
              <a:gdLst/>
              <a:ahLst/>
              <a:cxnLst/>
              <a:rect l="l" t="t" r="r" b="b"/>
              <a:pathLst>
                <a:path w="396" h="403" extrusionOk="0">
                  <a:moveTo>
                    <a:pt x="1" y="0"/>
                  </a:moveTo>
                  <a:lnTo>
                    <a:pt x="1" y="403"/>
                  </a:lnTo>
                  <a:lnTo>
                    <a:pt x="395" y="40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659;p30">
              <a:extLst>
                <a:ext uri="{FF2B5EF4-FFF2-40B4-BE49-F238E27FC236}">
                  <a16:creationId xmlns:a16="http://schemas.microsoft.com/office/drawing/2014/main" id="{93F37FF3-B796-5957-5F6E-A83A373DC975}"/>
                </a:ext>
              </a:extLst>
            </p:cNvPr>
            <p:cNvSpPr/>
            <p:nvPr/>
          </p:nvSpPr>
          <p:spPr>
            <a:xfrm>
              <a:off x="1490124" y="918075"/>
              <a:ext cx="25066" cy="25066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" y="1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660;p30">
              <a:extLst>
                <a:ext uri="{FF2B5EF4-FFF2-40B4-BE49-F238E27FC236}">
                  <a16:creationId xmlns:a16="http://schemas.microsoft.com/office/drawing/2014/main" id="{72406182-B804-1C21-71CE-CB5E9C6DD1A8}"/>
                </a:ext>
              </a:extLst>
            </p:cNvPr>
            <p:cNvSpPr/>
            <p:nvPr/>
          </p:nvSpPr>
          <p:spPr>
            <a:xfrm>
              <a:off x="1629759" y="1300772"/>
              <a:ext cx="25003" cy="2500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1" y="0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661;p30">
              <a:extLst>
                <a:ext uri="{FF2B5EF4-FFF2-40B4-BE49-F238E27FC236}">
                  <a16:creationId xmlns:a16="http://schemas.microsoft.com/office/drawing/2014/main" id="{5767EE9F-1A0D-F4A6-7EEE-6659757511A7}"/>
                </a:ext>
              </a:extLst>
            </p:cNvPr>
            <p:cNvSpPr/>
            <p:nvPr/>
          </p:nvSpPr>
          <p:spPr>
            <a:xfrm>
              <a:off x="1629759" y="1109171"/>
              <a:ext cx="25003" cy="25509"/>
            </a:xfrm>
            <a:custGeom>
              <a:avLst/>
              <a:gdLst/>
              <a:ahLst/>
              <a:cxnLst/>
              <a:rect l="l" t="t" r="r" b="b"/>
              <a:pathLst>
                <a:path w="395" h="403" extrusionOk="0">
                  <a:moveTo>
                    <a:pt x="1" y="0"/>
                  </a:moveTo>
                  <a:lnTo>
                    <a:pt x="1" y="403"/>
                  </a:lnTo>
                  <a:lnTo>
                    <a:pt x="395" y="40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662;p30">
              <a:extLst>
                <a:ext uri="{FF2B5EF4-FFF2-40B4-BE49-F238E27FC236}">
                  <a16:creationId xmlns:a16="http://schemas.microsoft.com/office/drawing/2014/main" id="{C283453F-7EF3-46E4-2437-061096F61A59}"/>
                </a:ext>
              </a:extLst>
            </p:cNvPr>
            <p:cNvSpPr/>
            <p:nvPr/>
          </p:nvSpPr>
          <p:spPr>
            <a:xfrm>
              <a:off x="1629759" y="918075"/>
              <a:ext cx="25003" cy="25066"/>
            </a:xfrm>
            <a:custGeom>
              <a:avLst/>
              <a:gdLst/>
              <a:ahLst/>
              <a:cxnLst/>
              <a:rect l="l" t="t" r="r" b="b"/>
              <a:pathLst>
                <a:path w="395" h="396" extrusionOk="0">
                  <a:moveTo>
                    <a:pt x="1" y="1"/>
                  </a:moveTo>
                  <a:lnTo>
                    <a:pt x="1" y="395"/>
                  </a:lnTo>
                  <a:lnTo>
                    <a:pt x="395" y="39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663;p30">
              <a:extLst>
                <a:ext uri="{FF2B5EF4-FFF2-40B4-BE49-F238E27FC236}">
                  <a16:creationId xmlns:a16="http://schemas.microsoft.com/office/drawing/2014/main" id="{F512C49C-BD82-B50B-6B6D-5287E899EBCC}"/>
                </a:ext>
              </a:extLst>
            </p:cNvPr>
            <p:cNvSpPr/>
            <p:nvPr/>
          </p:nvSpPr>
          <p:spPr>
            <a:xfrm>
              <a:off x="1768887" y="1300772"/>
              <a:ext cx="25003" cy="25003"/>
            </a:xfrm>
            <a:custGeom>
              <a:avLst/>
              <a:gdLst/>
              <a:ahLst/>
              <a:cxnLst/>
              <a:rect l="l" t="t" r="r" b="b"/>
              <a:pathLst>
                <a:path w="395" h="395" extrusionOk="0">
                  <a:moveTo>
                    <a:pt x="0" y="0"/>
                  </a:moveTo>
                  <a:lnTo>
                    <a:pt x="0" y="395"/>
                  </a:lnTo>
                  <a:lnTo>
                    <a:pt x="395" y="39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664;p30">
              <a:extLst>
                <a:ext uri="{FF2B5EF4-FFF2-40B4-BE49-F238E27FC236}">
                  <a16:creationId xmlns:a16="http://schemas.microsoft.com/office/drawing/2014/main" id="{3AC6DD4E-1FD7-2776-96DA-BA81CE853A78}"/>
                </a:ext>
              </a:extLst>
            </p:cNvPr>
            <p:cNvSpPr/>
            <p:nvPr/>
          </p:nvSpPr>
          <p:spPr>
            <a:xfrm>
              <a:off x="1768887" y="1109171"/>
              <a:ext cx="25003" cy="25509"/>
            </a:xfrm>
            <a:custGeom>
              <a:avLst/>
              <a:gdLst/>
              <a:ahLst/>
              <a:cxnLst/>
              <a:rect l="l" t="t" r="r" b="b"/>
              <a:pathLst>
                <a:path w="395" h="403" extrusionOk="0">
                  <a:moveTo>
                    <a:pt x="0" y="0"/>
                  </a:moveTo>
                  <a:lnTo>
                    <a:pt x="0" y="403"/>
                  </a:lnTo>
                  <a:lnTo>
                    <a:pt x="395" y="403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665;p30">
              <a:extLst>
                <a:ext uri="{FF2B5EF4-FFF2-40B4-BE49-F238E27FC236}">
                  <a16:creationId xmlns:a16="http://schemas.microsoft.com/office/drawing/2014/main" id="{61EF0FCD-417A-1E2E-D1A8-05087BBC5EF7}"/>
                </a:ext>
              </a:extLst>
            </p:cNvPr>
            <p:cNvSpPr/>
            <p:nvPr/>
          </p:nvSpPr>
          <p:spPr>
            <a:xfrm>
              <a:off x="1768887" y="918075"/>
              <a:ext cx="25003" cy="25066"/>
            </a:xfrm>
            <a:custGeom>
              <a:avLst/>
              <a:gdLst/>
              <a:ahLst/>
              <a:cxnLst/>
              <a:rect l="l" t="t" r="r" b="b"/>
              <a:pathLst>
                <a:path w="395" h="396" extrusionOk="0">
                  <a:moveTo>
                    <a:pt x="0" y="1"/>
                  </a:moveTo>
                  <a:lnTo>
                    <a:pt x="0" y="395"/>
                  </a:lnTo>
                  <a:lnTo>
                    <a:pt x="395" y="395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666;p30">
              <a:extLst>
                <a:ext uri="{FF2B5EF4-FFF2-40B4-BE49-F238E27FC236}">
                  <a16:creationId xmlns:a16="http://schemas.microsoft.com/office/drawing/2014/main" id="{FB8E515E-6671-FF48-5B29-4B60489776C2}"/>
                </a:ext>
              </a:extLst>
            </p:cNvPr>
            <p:cNvSpPr/>
            <p:nvPr/>
          </p:nvSpPr>
          <p:spPr>
            <a:xfrm>
              <a:off x="1907952" y="1300772"/>
              <a:ext cx="25572" cy="25003"/>
            </a:xfrm>
            <a:custGeom>
              <a:avLst/>
              <a:gdLst/>
              <a:ahLst/>
              <a:cxnLst/>
              <a:rect l="l" t="t" r="r" b="b"/>
              <a:pathLst>
                <a:path w="404" h="395" extrusionOk="0">
                  <a:moveTo>
                    <a:pt x="1" y="0"/>
                  </a:moveTo>
                  <a:lnTo>
                    <a:pt x="1" y="395"/>
                  </a:lnTo>
                  <a:lnTo>
                    <a:pt x="403" y="39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667;p30">
              <a:extLst>
                <a:ext uri="{FF2B5EF4-FFF2-40B4-BE49-F238E27FC236}">
                  <a16:creationId xmlns:a16="http://schemas.microsoft.com/office/drawing/2014/main" id="{9C294FA8-4731-07BF-04EB-7082840EFC7B}"/>
                </a:ext>
              </a:extLst>
            </p:cNvPr>
            <p:cNvSpPr/>
            <p:nvPr/>
          </p:nvSpPr>
          <p:spPr>
            <a:xfrm>
              <a:off x="1907952" y="1109171"/>
              <a:ext cx="25572" cy="25509"/>
            </a:xfrm>
            <a:custGeom>
              <a:avLst/>
              <a:gdLst/>
              <a:ahLst/>
              <a:cxnLst/>
              <a:rect l="l" t="t" r="r" b="b"/>
              <a:pathLst>
                <a:path w="404" h="403" extrusionOk="0">
                  <a:moveTo>
                    <a:pt x="1" y="0"/>
                  </a:moveTo>
                  <a:lnTo>
                    <a:pt x="1" y="403"/>
                  </a:lnTo>
                  <a:lnTo>
                    <a:pt x="403" y="40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668;p30">
              <a:extLst>
                <a:ext uri="{FF2B5EF4-FFF2-40B4-BE49-F238E27FC236}">
                  <a16:creationId xmlns:a16="http://schemas.microsoft.com/office/drawing/2014/main" id="{50F33AE8-05D1-ED7C-CC86-05FBCC96C4FC}"/>
                </a:ext>
              </a:extLst>
            </p:cNvPr>
            <p:cNvSpPr/>
            <p:nvPr/>
          </p:nvSpPr>
          <p:spPr>
            <a:xfrm>
              <a:off x="1907952" y="918075"/>
              <a:ext cx="25572" cy="25066"/>
            </a:xfrm>
            <a:custGeom>
              <a:avLst/>
              <a:gdLst/>
              <a:ahLst/>
              <a:cxnLst/>
              <a:rect l="l" t="t" r="r" b="b"/>
              <a:pathLst>
                <a:path w="404" h="396" extrusionOk="0">
                  <a:moveTo>
                    <a:pt x="1" y="1"/>
                  </a:moveTo>
                  <a:lnTo>
                    <a:pt x="1" y="395"/>
                  </a:lnTo>
                  <a:lnTo>
                    <a:pt x="403" y="395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8" r:id="rId3"/>
    <p:sldLayoutId id="2147483655" r:id="rId4"/>
    <p:sldLayoutId id="2147483656" r:id="rId5"/>
    <p:sldLayoutId id="2147483659" r:id="rId6"/>
    <p:sldLayoutId id="2147483660" r:id="rId7"/>
    <p:sldLayoutId id="2147483670" r:id="rId8"/>
    <p:sldLayoutId id="2147483671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4;p27">
            <a:extLst>
              <a:ext uri="{FF2B5EF4-FFF2-40B4-BE49-F238E27FC236}">
                <a16:creationId xmlns:a16="http://schemas.microsoft.com/office/drawing/2014/main" id="{C537866C-38BE-5559-D0D2-017921F38B63}"/>
              </a:ext>
            </a:extLst>
          </p:cNvPr>
          <p:cNvSpPr txBox="1">
            <a:spLocks/>
          </p:cNvSpPr>
          <p:nvPr/>
        </p:nvSpPr>
        <p:spPr>
          <a:xfrm>
            <a:off x="780802" y="1280498"/>
            <a:ext cx="5938975" cy="2265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5000"/>
              </a:lnSpc>
            </a:pPr>
            <a:r>
              <a:rPr lang="vi-VN" sz="3100" b="1" dirty="0" err="1">
                <a:solidFill>
                  <a:srgbClr val="A7F6CF"/>
                </a:solidFill>
                <a:latin typeface="Poppins" panose="00000500000000000000" pitchFamily="50" charset="0"/>
                <a:cs typeface="Poppins"/>
              </a:rPr>
              <a:t>LingoLoom</a:t>
            </a:r>
            <a:r>
              <a:rPr lang="vi-VN" sz="3100" b="1" dirty="0">
                <a:solidFill>
                  <a:srgbClr val="A7F6CF"/>
                </a:solidFill>
                <a:latin typeface="Poppins" panose="00000500000000000000" pitchFamily="50" charset="0"/>
                <a:cs typeface="Poppins"/>
              </a:rPr>
              <a:t> – </a:t>
            </a:r>
            <a:r>
              <a:rPr lang="vi-VN" sz="3100" b="1" dirty="0" err="1">
                <a:solidFill>
                  <a:srgbClr val="A7F6CF"/>
                </a:solidFill>
                <a:latin typeface="Poppins" panose="00000500000000000000" pitchFamily="50" charset="0"/>
                <a:cs typeface="Poppins"/>
              </a:rPr>
              <a:t>advanced</a:t>
            </a:r>
            <a:r>
              <a:rPr lang="vi-VN" sz="3100" b="1" dirty="0">
                <a:solidFill>
                  <a:srgbClr val="A7F6CF"/>
                </a:solidFill>
                <a:latin typeface="Poppins" panose="00000500000000000000" pitchFamily="50" charset="0"/>
                <a:cs typeface="Poppins"/>
              </a:rPr>
              <a:t> LLM</a:t>
            </a:r>
            <a:br>
              <a:rPr lang="en-US" sz="3100" dirty="0"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en-US" sz="3100" dirty="0">
                <a:solidFill>
                  <a:schemeClr val="lt1"/>
                </a:solidFill>
                <a:latin typeface="Poppins"/>
                <a:cs typeface="Poppins"/>
              </a:rPr>
              <a:t>application for</a:t>
            </a:r>
            <a:br>
              <a:rPr lang="en-US" sz="3100" dirty="0"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vi-VN" sz="3100" b="1" dirty="0" err="1">
                <a:solidFill>
                  <a:srgbClr val="A7F6CF"/>
                </a:solidFill>
                <a:cs typeface="Poppins"/>
                <a:sym typeface="Poppins"/>
              </a:rPr>
              <a:t>English</a:t>
            </a:r>
            <a:r>
              <a:rPr lang="en-US" sz="3100" b="1" dirty="0">
                <a:solidFill>
                  <a:srgbClr val="A7F6C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vi-VN" sz="3100" b="1" dirty="0" err="1">
                <a:solidFill>
                  <a:srgbClr val="A7F6CF"/>
                </a:solidFill>
                <a:cs typeface="Poppins"/>
                <a:sym typeface="Poppins"/>
              </a:rPr>
              <a:t>Learning</a:t>
            </a:r>
            <a:br>
              <a:rPr lang="en" sz="3100" dirty="0"/>
            </a:b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Google Shape;585;p27">
            <a:extLst>
              <a:ext uri="{FF2B5EF4-FFF2-40B4-BE49-F238E27FC236}">
                <a16:creationId xmlns:a16="http://schemas.microsoft.com/office/drawing/2014/main" id="{D2B578F7-549B-5F9D-00D3-32A4EE258D5D}"/>
              </a:ext>
            </a:extLst>
          </p:cNvPr>
          <p:cNvSpPr txBox="1">
            <a:spLocks/>
          </p:cNvSpPr>
          <p:nvPr/>
        </p:nvSpPr>
        <p:spPr>
          <a:xfrm>
            <a:off x="780802" y="4094701"/>
            <a:ext cx="251596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sz="2400" b="1">
                <a:solidFill>
                  <a:schemeClr val="l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Team HATAL</a:t>
            </a:r>
            <a:endParaRPr lang="en-US" sz="2400">
              <a:solidFill>
                <a:schemeClr val="l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" name="Google Shape;584;p27">
            <a:extLst>
              <a:ext uri="{FF2B5EF4-FFF2-40B4-BE49-F238E27FC236}">
                <a16:creationId xmlns:a16="http://schemas.microsoft.com/office/drawing/2014/main" id="{7971841E-6E5A-CE0A-A48C-31046A772C46}"/>
              </a:ext>
            </a:extLst>
          </p:cNvPr>
          <p:cNvSpPr txBox="1">
            <a:spLocks/>
          </p:cNvSpPr>
          <p:nvPr/>
        </p:nvSpPr>
        <p:spPr>
          <a:xfrm>
            <a:off x="2175602" y="233532"/>
            <a:ext cx="4998692" cy="78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200"/>
              </a:spcAft>
            </a:pPr>
            <a:r>
              <a:rPr lang="vi-VN" sz="1400">
                <a:solidFill>
                  <a:schemeClr val="lt1"/>
                </a:solidFill>
              </a:rPr>
              <a:t>HCMUS AI INNOVATION</a:t>
            </a:r>
            <a:endParaRPr lang="vi-VN" sz="1400">
              <a:solidFill>
                <a:schemeClr val="accent1"/>
              </a:solidFill>
            </a:endParaRPr>
          </a:p>
        </p:txBody>
      </p:sp>
      <p:sp>
        <p:nvSpPr>
          <p:cNvPr id="5" name="Google Shape;584;p27">
            <a:extLst>
              <a:ext uri="{FF2B5EF4-FFF2-40B4-BE49-F238E27FC236}">
                <a16:creationId xmlns:a16="http://schemas.microsoft.com/office/drawing/2014/main" id="{DC4C947D-465F-5E35-E7C8-6B7B7BBFAEA0}"/>
              </a:ext>
            </a:extLst>
          </p:cNvPr>
          <p:cNvSpPr txBox="1">
            <a:spLocks/>
          </p:cNvSpPr>
          <p:nvPr/>
        </p:nvSpPr>
        <p:spPr>
          <a:xfrm>
            <a:off x="6619356" y="4035435"/>
            <a:ext cx="1933739" cy="78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5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200"/>
              </a:spcAft>
            </a:pPr>
            <a:r>
              <a:rPr lang="vi-VN" sz="6600">
                <a:ln w="12700">
                  <a:solidFill>
                    <a:srgbClr val="15153E"/>
                  </a:solidFill>
                </a:ln>
                <a:noFill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58800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c 17">
            <a:extLst>
              <a:ext uri="{FF2B5EF4-FFF2-40B4-BE49-F238E27FC236}">
                <a16:creationId xmlns:a16="http://schemas.microsoft.com/office/drawing/2014/main" id="{E0E5ACB6-A2B6-2AB2-7396-81A3ADED4539}"/>
              </a:ext>
            </a:extLst>
          </p:cNvPr>
          <p:cNvSpPr/>
          <p:nvPr/>
        </p:nvSpPr>
        <p:spPr>
          <a:xfrm>
            <a:off x="1010367" y="1552389"/>
            <a:ext cx="2556661" cy="2556661"/>
          </a:xfrm>
          <a:prstGeom prst="arc">
            <a:avLst>
              <a:gd name="adj1" fmla="val 16200000"/>
              <a:gd name="adj2" fmla="val 8876392"/>
            </a:avLst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 dirty="0"/>
              <a:t>05</a:t>
            </a:r>
            <a:r>
              <a:rPr lang="en-US" sz="3000"/>
              <a:t>. Desired Outcome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D1FF3F6-7472-1266-6D5E-64192A853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0486" y="1916320"/>
            <a:ext cx="1876425" cy="1828800"/>
          </a:xfrm>
          <a:prstGeom prst="rect">
            <a:avLst/>
          </a:prstGeom>
        </p:spPr>
      </p:pic>
      <p:sp>
        <p:nvSpPr>
          <p:cNvPr id="19" name="Google Shape;679;p30">
            <a:extLst>
              <a:ext uri="{FF2B5EF4-FFF2-40B4-BE49-F238E27FC236}">
                <a16:creationId xmlns:a16="http://schemas.microsoft.com/office/drawing/2014/main" id="{2CFDAD41-1F35-447F-4F40-CC9068143EC6}"/>
              </a:ext>
            </a:extLst>
          </p:cNvPr>
          <p:cNvSpPr/>
          <p:nvPr/>
        </p:nvSpPr>
        <p:spPr>
          <a:xfrm rot="490164" flipH="1">
            <a:off x="1129036" y="3455171"/>
            <a:ext cx="102783" cy="86858"/>
          </a:xfrm>
          <a:custGeom>
            <a:avLst/>
            <a:gdLst/>
            <a:ahLst/>
            <a:cxnLst/>
            <a:rect l="l" t="t" r="r" b="b"/>
            <a:pathLst>
              <a:path w="1691" h="1429" extrusionOk="0">
                <a:moveTo>
                  <a:pt x="767" y="1"/>
                </a:moveTo>
                <a:cubicBezTo>
                  <a:pt x="442" y="1"/>
                  <a:pt x="123" y="218"/>
                  <a:pt x="65" y="597"/>
                </a:cubicBezTo>
                <a:cubicBezTo>
                  <a:pt x="0" y="983"/>
                  <a:pt x="258" y="1354"/>
                  <a:pt x="653" y="1418"/>
                </a:cubicBezTo>
                <a:cubicBezTo>
                  <a:pt x="694" y="1425"/>
                  <a:pt x="735" y="1429"/>
                  <a:pt x="775" y="1429"/>
                </a:cubicBezTo>
                <a:cubicBezTo>
                  <a:pt x="1328" y="1429"/>
                  <a:pt x="1690" y="780"/>
                  <a:pt x="1345" y="299"/>
                </a:cubicBezTo>
                <a:cubicBezTo>
                  <a:pt x="1198" y="95"/>
                  <a:pt x="981" y="1"/>
                  <a:pt x="7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Google Shape;623;p30">
            <a:extLst>
              <a:ext uri="{FF2B5EF4-FFF2-40B4-BE49-F238E27FC236}">
                <a16:creationId xmlns:a16="http://schemas.microsoft.com/office/drawing/2014/main" id="{56B39F07-79C5-E186-7FF6-E2C11B8DC1BC}"/>
              </a:ext>
            </a:extLst>
          </p:cNvPr>
          <p:cNvSpPr txBox="1">
            <a:spLocks/>
          </p:cNvSpPr>
          <p:nvPr/>
        </p:nvSpPr>
        <p:spPr>
          <a:xfrm>
            <a:off x="1565815" y="4172495"/>
            <a:ext cx="1661096" cy="3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Application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9F6FAD-32D9-9CAB-89D8-F70BC0C3ED55}"/>
              </a:ext>
            </a:extLst>
          </p:cNvPr>
          <p:cNvGrpSpPr/>
          <p:nvPr/>
        </p:nvGrpSpPr>
        <p:grpSpPr>
          <a:xfrm>
            <a:off x="4077560" y="1117536"/>
            <a:ext cx="3329965" cy="877673"/>
            <a:chOff x="3980413" y="1117536"/>
            <a:chExt cx="3329965" cy="877673"/>
          </a:xfrm>
        </p:grpSpPr>
        <p:pic>
          <p:nvPicPr>
            <p:cNvPr id="23" name="Picture 22" descr="A drawing board with a pencil&#10;&#10;Description automatically generated">
              <a:extLst>
                <a:ext uri="{FF2B5EF4-FFF2-40B4-BE49-F238E27FC236}">
                  <a16:creationId xmlns:a16="http://schemas.microsoft.com/office/drawing/2014/main" id="{83A15E31-B176-0B89-28B8-EFA4A2548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413" y="1117536"/>
              <a:ext cx="877673" cy="877673"/>
            </a:xfrm>
            <a:prstGeom prst="rect">
              <a:avLst/>
            </a:prstGeom>
          </p:spPr>
        </p:pic>
        <p:sp>
          <p:nvSpPr>
            <p:cNvPr id="32" name="Google Shape;623;p30">
              <a:extLst>
                <a:ext uri="{FF2B5EF4-FFF2-40B4-BE49-F238E27FC236}">
                  <a16:creationId xmlns:a16="http://schemas.microsoft.com/office/drawing/2014/main" id="{5722B035-5D03-05FE-76EF-8C6211C9F595}"/>
                </a:ext>
              </a:extLst>
            </p:cNvPr>
            <p:cNvSpPr txBox="1">
              <a:spLocks/>
            </p:cNvSpPr>
            <p:nvPr/>
          </p:nvSpPr>
          <p:spPr>
            <a:xfrm>
              <a:off x="4971103" y="1389937"/>
              <a:ext cx="2339275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l"/>
              <a:r>
                <a:rPr lang="en-US">
                  <a:solidFill>
                    <a:schemeClr val="tx1"/>
                  </a:solidFill>
                </a:rPr>
                <a:t>English Playground By LLM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E2C19-ADC4-F8FD-E726-017C14FA8534}"/>
              </a:ext>
            </a:extLst>
          </p:cNvPr>
          <p:cNvGrpSpPr/>
          <p:nvPr/>
        </p:nvGrpSpPr>
        <p:grpSpPr>
          <a:xfrm>
            <a:off x="4120725" y="2415310"/>
            <a:ext cx="4290009" cy="837940"/>
            <a:chOff x="4023578" y="2415310"/>
            <a:chExt cx="4290009" cy="83794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2AEF868-8440-8851-3794-9F116C535247}"/>
                </a:ext>
              </a:extLst>
            </p:cNvPr>
            <p:cNvGrpSpPr/>
            <p:nvPr/>
          </p:nvGrpSpPr>
          <p:grpSpPr>
            <a:xfrm>
              <a:off x="4023578" y="2415310"/>
              <a:ext cx="837940" cy="837940"/>
              <a:chOff x="4117923" y="2319865"/>
              <a:chExt cx="837940" cy="83794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FE8A4EF-44D8-98B6-62F5-359A7F66FDEB}"/>
                  </a:ext>
                </a:extLst>
              </p:cNvPr>
              <p:cNvSpPr/>
              <p:nvPr/>
            </p:nvSpPr>
            <p:spPr>
              <a:xfrm>
                <a:off x="4117923" y="2319865"/>
                <a:ext cx="837940" cy="837940"/>
              </a:xfrm>
              <a:prstGeom prst="ellipse">
                <a:avLst/>
              </a:prstGeom>
              <a:solidFill>
                <a:srgbClr val="9EE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A magnifying glass over words&#10;&#10;Description automatically generated">
                <a:extLst>
                  <a:ext uri="{FF2B5EF4-FFF2-40B4-BE49-F238E27FC236}">
                    <a16:creationId xmlns:a16="http://schemas.microsoft.com/office/drawing/2014/main" id="{209BEC4C-A5E2-563A-9F16-628E14832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1972" y="2437705"/>
                <a:ext cx="626114" cy="626114"/>
              </a:xfrm>
              <a:prstGeom prst="rect">
                <a:avLst/>
              </a:prstGeom>
            </p:spPr>
          </p:pic>
        </p:grpSp>
        <p:sp>
          <p:nvSpPr>
            <p:cNvPr id="33" name="Google Shape;623;p30">
              <a:extLst>
                <a:ext uri="{FF2B5EF4-FFF2-40B4-BE49-F238E27FC236}">
                  <a16:creationId xmlns:a16="http://schemas.microsoft.com/office/drawing/2014/main" id="{D6B07226-B6E8-F9B5-EBAC-922E355C10CA}"/>
                </a:ext>
              </a:extLst>
            </p:cNvPr>
            <p:cNvSpPr txBox="1">
              <a:spLocks/>
            </p:cNvSpPr>
            <p:nvPr/>
          </p:nvSpPr>
          <p:spPr>
            <a:xfrm>
              <a:off x="4971103" y="2668268"/>
              <a:ext cx="3342484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l"/>
              <a:r>
                <a:rPr lang="en-US">
                  <a:solidFill>
                    <a:schemeClr val="tx1"/>
                  </a:solidFill>
                </a:rPr>
                <a:t>Vocabulary Stack By Function Calling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738669-64FC-D20B-80AC-BCCEFB8F6FD7}"/>
              </a:ext>
            </a:extLst>
          </p:cNvPr>
          <p:cNvGrpSpPr/>
          <p:nvPr/>
        </p:nvGrpSpPr>
        <p:grpSpPr>
          <a:xfrm>
            <a:off x="4124156" y="3673352"/>
            <a:ext cx="4469458" cy="837940"/>
            <a:chOff x="4027009" y="3673352"/>
            <a:chExt cx="4469458" cy="8379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E186FBA-1AA3-892E-648D-F384F77F4DE7}"/>
                </a:ext>
              </a:extLst>
            </p:cNvPr>
            <p:cNvGrpSpPr/>
            <p:nvPr/>
          </p:nvGrpSpPr>
          <p:grpSpPr>
            <a:xfrm>
              <a:off x="4027009" y="3673352"/>
              <a:ext cx="837940" cy="837940"/>
              <a:chOff x="4103284" y="3558905"/>
              <a:chExt cx="837940" cy="83794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791CB38-8932-4A66-3865-38DB05FDA623}"/>
                  </a:ext>
                </a:extLst>
              </p:cNvPr>
              <p:cNvSpPr/>
              <p:nvPr/>
            </p:nvSpPr>
            <p:spPr>
              <a:xfrm>
                <a:off x="4103284" y="3558905"/>
                <a:ext cx="837940" cy="837940"/>
              </a:xfrm>
              <a:prstGeom prst="ellipse">
                <a:avLst/>
              </a:prstGeom>
              <a:solidFill>
                <a:srgbClr val="9EE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 drawing of a person in a target&#10;&#10;Description automatically generated">
                <a:extLst>
                  <a:ext uri="{FF2B5EF4-FFF2-40B4-BE49-F238E27FC236}">
                    <a16:creationId xmlns:a16="http://schemas.microsoft.com/office/drawing/2014/main" id="{13FE58FC-6FF2-4FC0-7699-25039C1DE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0603" y="3566224"/>
                <a:ext cx="823301" cy="823301"/>
              </a:xfrm>
              <a:prstGeom prst="rect">
                <a:avLst/>
              </a:prstGeom>
            </p:spPr>
          </p:pic>
        </p:grpSp>
        <p:sp>
          <p:nvSpPr>
            <p:cNvPr id="34" name="Google Shape;623;p30">
              <a:extLst>
                <a:ext uri="{FF2B5EF4-FFF2-40B4-BE49-F238E27FC236}">
                  <a16:creationId xmlns:a16="http://schemas.microsoft.com/office/drawing/2014/main" id="{BAB68969-3BA8-3DB0-D5D9-EE127D88F98C}"/>
                </a:ext>
              </a:extLst>
            </p:cNvPr>
            <p:cNvSpPr txBox="1">
              <a:spLocks/>
            </p:cNvSpPr>
            <p:nvPr/>
          </p:nvSpPr>
          <p:spPr>
            <a:xfrm>
              <a:off x="4971103" y="3946598"/>
              <a:ext cx="3525364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l"/>
              <a:r>
                <a:rPr lang="en-US">
                  <a:solidFill>
                    <a:schemeClr val="tx1"/>
                  </a:solidFill>
                </a:rPr>
                <a:t>User Tracking And Personalization By RAG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8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2339275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English Playground By LLM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F14E1B-F70B-4576-D220-481D9D089652}"/>
              </a:ext>
            </a:extLst>
          </p:cNvPr>
          <p:cNvGrpSpPr/>
          <p:nvPr/>
        </p:nvGrpSpPr>
        <p:grpSpPr>
          <a:xfrm>
            <a:off x="429520" y="1843016"/>
            <a:ext cx="1457468" cy="1457468"/>
            <a:chOff x="2197395" y="1871330"/>
            <a:chExt cx="1495647" cy="149564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E81BDC-7A7E-F07D-54A0-716FDCB15298}"/>
                </a:ext>
              </a:extLst>
            </p:cNvPr>
            <p:cNvSpPr/>
            <p:nvPr/>
          </p:nvSpPr>
          <p:spPr>
            <a:xfrm>
              <a:off x="2197395" y="1871330"/>
              <a:ext cx="1495647" cy="149564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close-up of a heart and ear&#10;&#10;Description automatically generated">
              <a:extLst>
                <a:ext uri="{FF2B5EF4-FFF2-40B4-BE49-F238E27FC236}">
                  <a16:creationId xmlns:a16="http://schemas.microsoft.com/office/drawing/2014/main" id="{F5E64237-3E3D-7374-216E-F3EE63A23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6107" y="2100910"/>
              <a:ext cx="468842" cy="468842"/>
            </a:xfrm>
            <a:prstGeom prst="rect">
              <a:avLst/>
            </a:prstGeom>
          </p:spPr>
        </p:pic>
        <p:pic>
          <p:nvPicPr>
            <p:cNvPr id="9" name="Picture 8" descr="A group of cartoon faces&#10;&#10;Description automatically generated">
              <a:extLst>
                <a:ext uri="{FF2B5EF4-FFF2-40B4-BE49-F238E27FC236}">
                  <a16:creationId xmlns:a16="http://schemas.microsoft.com/office/drawing/2014/main" id="{92491B65-3763-93D0-DB71-225E5672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6107" y="2629702"/>
              <a:ext cx="468842" cy="468842"/>
            </a:xfrm>
            <a:prstGeom prst="rect">
              <a:avLst/>
            </a:prstGeom>
          </p:spPr>
        </p:pic>
        <p:pic>
          <p:nvPicPr>
            <p:cNvPr id="35" name="Picture 34" descr="A pencil and paper with a black background&#10;&#10;Description automatically generated">
              <a:extLst>
                <a:ext uri="{FF2B5EF4-FFF2-40B4-BE49-F238E27FC236}">
                  <a16:creationId xmlns:a16="http://schemas.microsoft.com/office/drawing/2014/main" id="{24F129B5-3031-6E97-87CB-42381E1CE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58" b="99219" l="1758" r="99805">
                          <a14:foregroundMark x1="26172" y1="30859" x2="26172" y2="30859"/>
                          <a14:foregroundMark x1="28320" y1="30469" x2="69531" y2="22266"/>
                          <a14:foregroundMark x1="20508" y1="9375" x2="37891" y2="79883"/>
                          <a14:foregroundMark x1="4297" y1="18555" x2="10938" y2="42188"/>
                          <a14:foregroundMark x1="1758" y1="19141" x2="1758" y2="19141"/>
                          <a14:foregroundMark x1="50195" y1="11914" x2="62891" y2="9375"/>
                          <a14:foregroundMark x1="58789" y1="8984" x2="65430" y2="7422"/>
                          <a14:foregroundMark x1="66992" y1="5469" x2="59375" y2="6836"/>
                          <a14:foregroundMark x1="57422" y1="3320" x2="67578" y2="3320"/>
                          <a14:foregroundMark x1="32813" y1="89063" x2="55859" y2="92188"/>
                          <a14:foregroundMark x1="69141" y1="90625" x2="52148" y2="99414"/>
                          <a14:foregroundMark x1="89063" y1="63672" x2="99805" y2="75781"/>
                          <a14:foregroundMark x1="79297" y1="1758" x2="79297" y2="1758"/>
                          <a14:backgroundMark x1="4688" y1="54297" x2="10352" y2="74219"/>
                          <a14:backgroundMark x1="99805" y1="43750" x2="99805" y2="43750"/>
                          <a14:backgroundMark x1="93164" y1="43164" x2="99219" y2="57031"/>
                          <a14:backgroundMark x1="30859" y1="6445" x2="34961" y2="5859"/>
                          <a14:backgroundMark x1="28320" y1="6445" x2="45508" y2="2734"/>
                          <a14:backgroundMark x1="24609" y1="7422" x2="20508" y2="93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23317" y="2629702"/>
              <a:ext cx="466344" cy="466344"/>
            </a:xfrm>
            <a:prstGeom prst="rect">
              <a:avLst/>
            </a:prstGeom>
          </p:spPr>
        </p:pic>
        <p:pic>
          <p:nvPicPr>
            <p:cNvPr id="37" name="Picture 36" descr="A hands holding an open book&#10;&#10;Description automatically generated">
              <a:extLst>
                <a:ext uri="{FF2B5EF4-FFF2-40B4-BE49-F238E27FC236}">
                  <a16:creationId xmlns:a16="http://schemas.microsoft.com/office/drawing/2014/main" id="{AFCB0263-80A3-37C2-B9B6-62366087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3317" y="2012189"/>
              <a:ext cx="466344" cy="540927"/>
            </a:xfrm>
            <a:prstGeom prst="rect">
              <a:avLst/>
            </a:prstGeom>
          </p:spPr>
        </p:pic>
      </p:grpSp>
      <p:sp>
        <p:nvSpPr>
          <p:cNvPr id="39" name="Google Shape;623;p30">
            <a:extLst>
              <a:ext uri="{FF2B5EF4-FFF2-40B4-BE49-F238E27FC236}">
                <a16:creationId xmlns:a16="http://schemas.microsoft.com/office/drawing/2014/main" id="{EFD6354C-E110-38F2-3279-B8B0B1499BBC}"/>
              </a:ext>
            </a:extLst>
          </p:cNvPr>
          <p:cNvSpPr txBox="1">
            <a:spLocks/>
          </p:cNvSpPr>
          <p:nvPr/>
        </p:nvSpPr>
        <p:spPr>
          <a:xfrm>
            <a:off x="296796" y="3437747"/>
            <a:ext cx="1722916" cy="64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4 Skills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Content generated by AI + RAG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F6C8275-6A53-5676-4C14-3B3289CC5A42}"/>
              </a:ext>
            </a:extLst>
          </p:cNvPr>
          <p:cNvGrpSpPr/>
          <p:nvPr/>
        </p:nvGrpSpPr>
        <p:grpSpPr>
          <a:xfrm>
            <a:off x="2724866" y="1843016"/>
            <a:ext cx="1457468" cy="1457468"/>
            <a:chOff x="3469243" y="1623471"/>
            <a:chExt cx="2205514" cy="220551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CDC392-02B0-9B9B-C92A-75E3DC974A42}"/>
                </a:ext>
              </a:extLst>
            </p:cNvPr>
            <p:cNvSpPr/>
            <p:nvPr/>
          </p:nvSpPr>
          <p:spPr>
            <a:xfrm>
              <a:off x="3469243" y="1623471"/>
              <a:ext cx="2205514" cy="220551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 descr="A yellow book with a magnifying glass&#10;&#10;Description automatically generated">
              <a:extLst>
                <a:ext uri="{FF2B5EF4-FFF2-40B4-BE49-F238E27FC236}">
                  <a16:creationId xmlns:a16="http://schemas.microsoft.com/office/drawing/2014/main" id="{639CD359-B4FB-19F8-CA74-AFB0CF92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78250" y="1932478"/>
              <a:ext cx="1587500" cy="1587500"/>
            </a:xfrm>
            <a:prstGeom prst="rect">
              <a:avLst/>
            </a:prstGeom>
          </p:spPr>
        </p:pic>
      </p:grpSp>
      <p:sp>
        <p:nvSpPr>
          <p:cNvPr id="46" name="Google Shape;623;p30">
            <a:extLst>
              <a:ext uri="{FF2B5EF4-FFF2-40B4-BE49-F238E27FC236}">
                <a16:creationId xmlns:a16="http://schemas.microsoft.com/office/drawing/2014/main" id="{CBC52691-9E47-72BD-5F41-2EB04B076225}"/>
              </a:ext>
            </a:extLst>
          </p:cNvPr>
          <p:cNvSpPr txBox="1">
            <a:spLocks/>
          </p:cNvSpPr>
          <p:nvPr/>
        </p:nvSpPr>
        <p:spPr>
          <a:xfrm>
            <a:off x="2551644" y="3437747"/>
            <a:ext cx="1722916" cy="64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Free Vocabulary</a:t>
            </a:r>
          </a:p>
        </p:txBody>
      </p:sp>
      <p:sp>
        <p:nvSpPr>
          <p:cNvPr id="56" name="Google Shape;623;p30">
            <a:extLst>
              <a:ext uri="{FF2B5EF4-FFF2-40B4-BE49-F238E27FC236}">
                <a16:creationId xmlns:a16="http://schemas.microsoft.com/office/drawing/2014/main" id="{271850B9-51BD-C3F4-30E8-003B57F36398}"/>
              </a:ext>
            </a:extLst>
          </p:cNvPr>
          <p:cNvSpPr txBox="1">
            <a:spLocks/>
          </p:cNvSpPr>
          <p:nvPr/>
        </p:nvSpPr>
        <p:spPr>
          <a:xfrm>
            <a:off x="7182833" y="3437747"/>
            <a:ext cx="1722916" cy="64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Level Up System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CDC312-88F6-7E4B-87DA-AA1C968CE113}"/>
              </a:ext>
            </a:extLst>
          </p:cNvPr>
          <p:cNvGrpSpPr/>
          <p:nvPr/>
        </p:nvGrpSpPr>
        <p:grpSpPr>
          <a:xfrm>
            <a:off x="7315557" y="1843016"/>
            <a:ext cx="1457468" cy="1457468"/>
            <a:chOff x="5810250" y="1718159"/>
            <a:chExt cx="2205514" cy="220551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B620BF8-26C0-6D89-E952-B26FB7D279F6}"/>
                </a:ext>
              </a:extLst>
            </p:cNvPr>
            <p:cNvSpPr/>
            <p:nvPr/>
          </p:nvSpPr>
          <p:spPr>
            <a:xfrm>
              <a:off x="5810250" y="1718159"/>
              <a:ext cx="2205514" cy="2205514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9420745-CEF9-A0A4-9B73-D32DEF060A1D}"/>
                </a:ext>
              </a:extLst>
            </p:cNvPr>
            <p:cNvGrpSpPr/>
            <p:nvPr/>
          </p:nvGrpSpPr>
          <p:grpSpPr>
            <a:xfrm>
              <a:off x="6171089" y="2130830"/>
              <a:ext cx="1483836" cy="1483836"/>
              <a:chOff x="6313964" y="1916578"/>
              <a:chExt cx="1483836" cy="1483836"/>
            </a:xfrm>
          </p:grpSpPr>
          <p:pic>
            <p:nvPicPr>
              <p:cNvPr id="60" name="Picture 59" descr="A yellow and blue sign with arrows and arrows&#10;&#10;Description automatically generated">
                <a:extLst>
                  <a:ext uri="{FF2B5EF4-FFF2-40B4-BE49-F238E27FC236}">
                    <a16:creationId xmlns:a16="http://schemas.microsoft.com/office/drawing/2014/main" id="{AFC79AE2-897E-2D0C-5D19-5AD20670F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3964" y="1916578"/>
                <a:ext cx="1483836" cy="1483836"/>
              </a:xfrm>
              <a:prstGeom prst="rect">
                <a:avLst/>
              </a:prstGeom>
            </p:spPr>
          </p:pic>
          <p:pic>
            <p:nvPicPr>
              <p:cNvPr id="61" name="Picture 60" descr="A yellow and blue sign with arrows and arrows&#10;&#10;Description automatically generated">
                <a:extLst>
                  <a:ext uri="{FF2B5EF4-FFF2-40B4-BE49-F238E27FC236}">
                    <a16:creationId xmlns:a16="http://schemas.microsoft.com/office/drawing/2014/main" id="{60FA4B1B-3E26-9616-1F98-3616E729B4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duotone>
                  <a:prstClr val="black"/>
                  <a:schemeClr val="accent1">
                    <a:lumMod val="5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4219" b="97266" l="9961" r="89844">
                            <a14:foregroundMark x1="39258" y1="97266" x2="39258" y2="97266"/>
                          </a14:backgroundRemoval>
                        </a14:imgEffect>
                        <a14:imgEffect>
                          <a14:artisticPlasticWrap/>
                        </a14:imgEffect>
                        <a14:imgEffect>
                          <a14:saturation sat="33000"/>
                        </a14:imgEffect>
                        <a14:imgEffect>
                          <a14:brightnessContrast bright="24000" contrast="-9000"/>
                        </a14:imgEffect>
                      </a14:imgLayer>
                    </a14:imgProps>
                  </a:ext>
                </a:extLst>
              </a:blip>
              <a:srcRect t="71542"/>
              <a:stretch/>
            </p:blipFill>
            <p:spPr>
              <a:xfrm>
                <a:off x="6313964" y="2978151"/>
                <a:ext cx="1483836" cy="422263"/>
              </a:xfrm>
              <a:prstGeom prst="rect">
                <a:avLst/>
              </a:prstGeom>
            </p:spPr>
          </p:pic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32D1764-742B-FE80-C329-371F27E5297C}"/>
              </a:ext>
            </a:extLst>
          </p:cNvPr>
          <p:cNvGrpSpPr/>
          <p:nvPr/>
        </p:nvGrpSpPr>
        <p:grpSpPr>
          <a:xfrm>
            <a:off x="5020212" y="1843016"/>
            <a:ext cx="1457468" cy="1457468"/>
            <a:chOff x="4834412" y="1843016"/>
            <a:chExt cx="1457468" cy="145746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5982A93-4CAA-66E2-B0A5-5EC281DEF7C5}"/>
                </a:ext>
              </a:extLst>
            </p:cNvPr>
            <p:cNvSpPr/>
            <p:nvPr/>
          </p:nvSpPr>
          <p:spPr>
            <a:xfrm>
              <a:off x="4834412" y="1843016"/>
              <a:ext cx="1457468" cy="145746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2" descr="A group of colorful rectangular objects&#10;&#10;Description automatically generated with medium confidence">
              <a:extLst>
                <a:ext uri="{FF2B5EF4-FFF2-40B4-BE49-F238E27FC236}">
                  <a16:creationId xmlns:a16="http://schemas.microsoft.com/office/drawing/2014/main" id="{3EE3B29B-5D0F-6761-7A2A-C8AA7D42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96573" y="2099476"/>
              <a:ext cx="933145" cy="933145"/>
            </a:xfrm>
            <a:prstGeom prst="rect">
              <a:avLst/>
            </a:prstGeom>
          </p:spPr>
        </p:pic>
      </p:grpSp>
      <p:sp>
        <p:nvSpPr>
          <p:cNvPr id="1025" name="Google Shape;623;p30">
            <a:extLst>
              <a:ext uri="{FF2B5EF4-FFF2-40B4-BE49-F238E27FC236}">
                <a16:creationId xmlns:a16="http://schemas.microsoft.com/office/drawing/2014/main" id="{FD6D2BE9-AB89-E3B2-45E9-EDBCC8D6BBC9}"/>
              </a:ext>
            </a:extLst>
          </p:cNvPr>
          <p:cNvSpPr txBox="1">
            <a:spLocks/>
          </p:cNvSpPr>
          <p:nvPr/>
        </p:nvSpPr>
        <p:spPr>
          <a:xfrm>
            <a:off x="4449390" y="3437747"/>
            <a:ext cx="2599110" cy="64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Available Topics 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AI-Generated Topics from User Description</a:t>
            </a:r>
          </a:p>
        </p:txBody>
      </p:sp>
      <p:sp>
        <p:nvSpPr>
          <p:cNvPr id="1034" name="Title 1">
            <a:extLst>
              <a:ext uri="{FF2B5EF4-FFF2-40B4-BE49-F238E27FC236}">
                <a16:creationId xmlns:a16="http://schemas.microsoft.com/office/drawing/2014/main" id="{6CC9939C-9478-E436-3D70-855D3E99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984186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</p:spTree>
    <p:extLst>
      <p:ext uri="{BB962C8B-B14F-4D97-AF65-F5344CB8AC3E}">
        <p14:creationId xmlns:p14="http://schemas.microsoft.com/office/powerpoint/2010/main" val="9217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  <p:bldP spid="56" grpId="0"/>
      <p:bldP spid="10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3709060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English Playground By LLM  - Simple flowchart</a:t>
            </a: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4E14F330-8343-6E7E-DAA4-292B02F3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54" y="1488683"/>
            <a:ext cx="4960618" cy="36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DADE82-DB19-15D4-96F4-66F400D4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900194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</p:spTree>
    <p:extLst>
      <p:ext uri="{BB962C8B-B14F-4D97-AF65-F5344CB8AC3E}">
        <p14:creationId xmlns:p14="http://schemas.microsoft.com/office/powerpoint/2010/main" val="162365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2339275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Vocabulary Stack</a:t>
            </a:r>
          </a:p>
        </p:txBody>
      </p:sp>
      <p:sp>
        <p:nvSpPr>
          <p:cNvPr id="39" name="Google Shape;623;p30">
            <a:extLst>
              <a:ext uri="{FF2B5EF4-FFF2-40B4-BE49-F238E27FC236}">
                <a16:creationId xmlns:a16="http://schemas.microsoft.com/office/drawing/2014/main" id="{EFD6354C-E110-38F2-3279-B8B0B1499BBC}"/>
              </a:ext>
            </a:extLst>
          </p:cNvPr>
          <p:cNvSpPr txBox="1">
            <a:spLocks/>
          </p:cNvSpPr>
          <p:nvPr/>
        </p:nvSpPr>
        <p:spPr>
          <a:xfrm>
            <a:off x="781978" y="3440144"/>
            <a:ext cx="1722916" cy="810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3 Word Levels: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New words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Good used words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Common words</a:t>
            </a:r>
          </a:p>
        </p:txBody>
      </p:sp>
      <p:sp>
        <p:nvSpPr>
          <p:cNvPr id="46" name="Google Shape;623;p30">
            <a:extLst>
              <a:ext uri="{FF2B5EF4-FFF2-40B4-BE49-F238E27FC236}">
                <a16:creationId xmlns:a16="http://schemas.microsoft.com/office/drawing/2014/main" id="{CBC52691-9E47-72BD-5F41-2EB04B076225}"/>
              </a:ext>
            </a:extLst>
          </p:cNvPr>
          <p:cNvSpPr txBox="1">
            <a:spLocks/>
          </p:cNvSpPr>
          <p:nvPr/>
        </p:nvSpPr>
        <p:spPr>
          <a:xfrm>
            <a:off x="3673453" y="3522279"/>
            <a:ext cx="1797096" cy="81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Vocabulary By LLM</a:t>
            </a: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for more contextual understanding</a:t>
            </a:r>
          </a:p>
        </p:txBody>
      </p:sp>
      <p:sp>
        <p:nvSpPr>
          <p:cNvPr id="1025" name="Google Shape;623;p30">
            <a:extLst>
              <a:ext uri="{FF2B5EF4-FFF2-40B4-BE49-F238E27FC236}">
                <a16:creationId xmlns:a16="http://schemas.microsoft.com/office/drawing/2014/main" id="{FD6D2BE9-AB89-E3B2-45E9-EDBCC8D6BBC9}"/>
              </a:ext>
            </a:extLst>
          </p:cNvPr>
          <p:cNvSpPr txBox="1">
            <a:spLocks/>
          </p:cNvSpPr>
          <p:nvPr/>
        </p:nvSpPr>
        <p:spPr>
          <a:xfrm>
            <a:off x="6639108" y="3522279"/>
            <a:ext cx="1936750" cy="64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Dictionary by LLM and Function Calling</a:t>
            </a:r>
          </a:p>
        </p:txBody>
      </p:sp>
      <p:pic>
        <p:nvPicPr>
          <p:cNvPr id="5" name="Picture 4" descr="A book with letters and a bookmark&#10;&#10;Description automatically generated">
            <a:extLst>
              <a:ext uri="{FF2B5EF4-FFF2-40B4-BE49-F238E27FC236}">
                <a16:creationId xmlns:a16="http://schemas.microsoft.com/office/drawing/2014/main" id="{26CA6571-7666-F1D0-C4BB-543AE735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78" y="1923322"/>
            <a:ext cx="1191717" cy="1191717"/>
          </a:xfrm>
          <a:prstGeom prst="rect">
            <a:avLst/>
          </a:prstGeom>
        </p:spPr>
      </p:pic>
      <p:pic>
        <p:nvPicPr>
          <p:cNvPr id="7" name="Picture 6" descr="A group of colorful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DF9FAC61-EFED-ABCC-CE98-5C5169BF2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20" y="1665628"/>
            <a:ext cx="1657690" cy="16576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78EEE75-AE1B-DC57-91DC-450D904D7072}"/>
              </a:ext>
            </a:extLst>
          </p:cNvPr>
          <p:cNvGrpSpPr/>
          <p:nvPr/>
        </p:nvGrpSpPr>
        <p:grpSpPr>
          <a:xfrm>
            <a:off x="6849235" y="1873907"/>
            <a:ext cx="1587194" cy="1525635"/>
            <a:chOff x="5090285" y="1912111"/>
            <a:chExt cx="1587194" cy="1525635"/>
          </a:xfrm>
        </p:grpSpPr>
        <p:pic>
          <p:nvPicPr>
            <p:cNvPr id="10" name="Picture 9" descr="A blue and black gear&#10;&#10;Description automatically generated">
              <a:extLst>
                <a:ext uri="{FF2B5EF4-FFF2-40B4-BE49-F238E27FC236}">
                  <a16:creationId xmlns:a16="http://schemas.microsoft.com/office/drawing/2014/main" id="{9EE55E11-E1B6-045D-40DD-87646BA0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4634" y="1912111"/>
              <a:ext cx="1072845" cy="1072845"/>
            </a:xfrm>
            <a:prstGeom prst="rect">
              <a:avLst/>
            </a:prstGeom>
          </p:spPr>
        </p:pic>
        <p:pic>
          <p:nvPicPr>
            <p:cNvPr id="15" name="Picture 14" descr="A blue brain with yellow dots and wires&#10;&#10;Description automatically generated">
              <a:extLst>
                <a:ext uri="{FF2B5EF4-FFF2-40B4-BE49-F238E27FC236}">
                  <a16:creationId xmlns:a16="http://schemas.microsoft.com/office/drawing/2014/main" id="{A603C289-3259-24F4-B276-018EDB8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090285" y="2297076"/>
              <a:ext cx="1140670" cy="1140670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399E6DE-103B-49F2-043C-6CF96518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8159274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</p:spTree>
    <p:extLst>
      <p:ext uri="{BB962C8B-B14F-4D97-AF65-F5344CB8AC3E}">
        <p14:creationId xmlns:p14="http://schemas.microsoft.com/office/powerpoint/2010/main" val="15607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6" grpId="0"/>
      <p:bldP spid="10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3337132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Vocabulary Stack - Simple flowchart</a:t>
            </a:r>
          </a:p>
        </p:txBody>
      </p:sp>
      <p:pic>
        <p:nvPicPr>
          <p:cNvPr id="3076" name="Picture 4" descr="No description available.">
            <a:extLst>
              <a:ext uri="{FF2B5EF4-FFF2-40B4-BE49-F238E27FC236}">
                <a16:creationId xmlns:a16="http://schemas.microsoft.com/office/drawing/2014/main" id="{ADA5A6D0-3390-B130-3FE7-A088763C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59" y="1405970"/>
            <a:ext cx="5355821" cy="318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10FFF5-FB0F-26E7-A442-C082DACA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839234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</p:spTree>
    <p:extLst>
      <p:ext uri="{BB962C8B-B14F-4D97-AF65-F5344CB8AC3E}">
        <p14:creationId xmlns:p14="http://schemas.microsoft.com/office/powerpoint/2010/main" val="2610781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953534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2339275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User Tracking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BE612-A66C-989E-98D4-86C5BC3E540A}"/>
              </a:ext>
            </a:extLst>
          </p:cNvPr>
          <p:cNvSpPr/>
          <p:nvPr/>
        </p:nvSpPr>
        <p:spPr>
          <a:xfrm>
            <a:off x="-2248578" y="1291061"/>
            <a:ext cx="3840391" cy="3840391"/>
          </a:xfrm>
          <a:prstGeom prst="ellipse">
            <a:avLst/>
          </a:prstGeom>
          <a:noFill/>
          <a:ln w="19050">
            <a:solidFill>
              <a:srgbClr val="A7F6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x in a red circle&#10;&#10;Description automatically generated">
            <a:extLst>
              <a:ext uri="{FF2B5EF4-FFF2-40B4-BE49-F238E27FC236}">
                <a16:creationId xmlns:a16="http://schemas.microsoft.com/office/drawing/2014/main" id="{25F0EC53-C061-39FE-A13D-0D8CF87A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47" y="3852439"/>
            <a:ext cx="722376" cy="72237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4521C33-4D7E-1F7D-5E8C-7A26A8EAF3BD}"/>
              </a:ext>
            </a:extLst>
          </p:cNvPr>
          <p:cNvGrpSpPr/>
          <p:nvPr/>
        </p:nvGrpSpPr>
        <p:grpSpPr>
          <a:xfrm>
            <a:off x="997647" y="1884622"/>
            <a:ext cx="722376" cy="722376"/>
            <a:chOff x="3905693" y="1718159"/>
            <a:chExt cx="640080" cy="6400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678744-CC86-E227-A422-6D6C4C79BCB0}"/>
                </a:ext>
              </a:extLst>
            </p:cNvPr>
            <p:cNvSpPr/>
            <p:nvPr/>
          </p:nvSpPr>
          <p:spPr>
            <a:xfrm>
              <a:off x="3905693" y="1718159"/>
              <a:ext cx="640080" cy="640080"/>
            </a:xfrm>
            <a:prstGeom prst="ellipse">
              <a:avLst/>
            </a:prstGeom>
            <a:solidFill>
              <a:srgbClr val="9EE6FF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cartoon of a person with a graph&#10;&#10;Description automatically generated">
              <a:extLst>
                <a:ext uri="{FF2B5EF4-FFF2-40B4-BE49-F238E27FC236}">
                  <a16:creationId xmlns:a16="http://schemas.microsoft.com/office/drawing/2014/main" id="{CEB9EAAC-668B-1F7B-FE5D-DDA3C947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3790" y="1826256"/>
              <a:ext cx="423886" cy="423886"/>
            </a:xfrm>
            <a:prstGeom prst="rect">
              <a:avLst/>
            </a:prstGeom>
          </p:spPr>
        </p:pic>
      </p:grpSp>
      <p:sp>
        <p:nvSpPr>
          <p:cNvPr id="14" name="Google Shape;623;p30">
            <a:extLst>
              <a:ext uri="{FF2B5EF4-FFF2-40B4-BE49-F238E27FC236}">
                <a16:creationId xmlns:a16="http://schemas.microsoft.com/office/drawing/2014/main" id="{834B92D3-4FF0-E966-75D4-99D23392B1B7}"/>
              </a:ext>
            </a:extLst>
          </p:cNvPr>
          <p:cNvSpPr txBox="1">
            <a:spLocks/>
          </p:cNvSpPr>
          <p:nvPr/>
        </p:nvSpPr>
        <p:spPr>
          <a:xfrm>
            <a:off x="1991112" y="1840609"/>
            <a:ext cx="3906413" cy="81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User learning growth system 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7" name="Google Shape;623;p30">
            <a:extLst>
              <a:ext uri="{FF2B5EF4-FFF2-40B4-BE49-F238E27FC236}">
                <a16:creationId xmlns:a16="http://schemas.microsoft.com/office/drawing/2014/main" id="{F7DEC24C-EFB5-D966-F859-2313CB1D7BD5}"/>
              </a:ext>
            </a:extLst>
          </p:cNvPr>
          <p:cNvSpPr txBox="1">
            <a:spLocks/>
          </p:cNvSpPr>
          <p:nvPr/>
        </p:nvSpPr>
        <p:spPr>
          <a:xfrm>
            <a:off x="1991111" y="3844711"/>
            <a:ext cx="3908220" cy="7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sz="1800" b="0" dirty="0">
                <a:solidFill>
                  <a:srgbClr val="000000"/>
                </a:solidFill>
                <a:latin typeface="Aptos"/>
              </a:rPr>
              <a:t>Guidelines for users' common mistakes in each skill</a:t>
            </a:r>
          </a:p>
        </p:txBody>
      </p:sp>
    </p:spTree>
    <p:extLst>
      <p:ext uri="{BB962C8B-B14F-4D97-AF65-F5344CB8AC3E}">
        <p14:creationId xmlns:p14="http://schemas.microsoft.com/office/powerpoint/2010/main" val="15069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3282703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User Tracking - Simple flowchart</a:t>
            </a:r>
          </a:p>
        </p:txBody>
      </p:sp>
      <p:pic>
        <p:nvPicPr>
          <p:cNvPr id="5122" name="Picture 2" descr="No description available.">
            <a:extLst>
              <a:ext uri="{FF2B5EF4-FFF2-40B4-BE49-F238E27FC236}">
                <a16:creationId xmlns:a16="http://schemas.microsoft.com/office/drawing/2014/main" id="{93DF68F7-5D49-976D-4CAE-4E006A70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66" y="1470999"/>
            <a:ext cx="4035425" cy="3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5C1BCA-E628-8124-5664-01148EE1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907814" cy="717277"/>
          </a:xfrm>
        </p:spPr>
        <p:txBody>
          <a:bodyPr/>
          <a:lstStyle/>
          <a:p>
            <a:r>
              <a:rPr lang="en-US" sz="3000" dirty="0"/>
              <a:t>05. Desired Outcome – Core Functions</a:t>
            </a:r>
          </a:p>
        </p:txBody>
      </p:sp>
    </p:spTree>
    <p:extLst>
      <p:ext uri="{BB962C8B-B14F-4D97-AF65-F5344CB8AC3E}">
        <p14:creationId xmlns:p14="http://schemas.microsoft.com/office/powerpoint/2010/main" val="415154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23;p30">
            <a:extLst>
              <a:ext uri="{FF2B5EF4-FFF2-40B4-BE49-F238E27FC236}">
                <a16:creationId xmlns:a16="http://schemas.microsoft.com/office/drawing/2014/main" id="{5722B035-5D03-05FE-76EF-8C6211C9F595}"/>
              </a:ext>
            </a:extLst>
          </p:cNvPr>
          <p:cNvSpPr txBox="1">
            <a:spLocks/>
          </p:cNvSpPr>
          <p:nvPr/>
        </p:nvSpPr>
        <p:spPr>
          <a:xfrm>
            <a:off x="550386" y="1117536"/>
            <a:ext cx="2339275" cy="37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Level Up System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5C1BCA-E628-8124-5664-01148EE1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580154" cy="717277"/>
          </a:xfrm>
        </p:spPr>
        <p:txBody>
          <a:bodyPr/>
          <a:lstStyle/>
          <a:p>
            <a:r>
              <a:rPr lang="en-US" sz="3000" dirty="0"/>
              <a:t>5. Desired Outcome – Core Functions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A1CFA-D900-1AD0-B215-0A1367EC4BF5}"/>
              </a:ext>
            </a:extLst>
          </p:cNvPr>
          <p:cNvGrpSpPr/>
          <p:nvPr/>
        </p:nvGrpSpPr>
        <p:grpSpPr>
          <a:xfrm>
            <a:off x="594846" y="1061402"/>
            <a:ext cx="7710517" cy="2521052"/>
            <a:chOff x="594846" y="1061402"/>
            <a:chExt cx="7710517" cy="252105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495B28-434D-E76C-727B-842C98595A1B}"/>
                </a:ext>
              </a:extLst>
            </p:cNvPr>
            <p:cNvGrpSpPr/>
            <p:nvPr/>
          </p:nvGrpSpPr>
          <p:grpSpPr>
            <a:xfrm>
              <a:off x="664507" y="1589886"/>
              <a:ext cx="1338052" cy="1329690"/>
              <a:chOff x="260470" y="1588191"/>
              <a:chExt cx="1338052" cy="1329690"/>
            </a:xfrm>
          </p:grpSpPr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93D5D1A2-95A1-D580-5AC0-A5BD91170AE9}"/>
                  </a:ext>
                </a:extLst>
              </p:cNvPr>
              <p:cNvSpPr/>
              <p:nvPr/>
            </p:nvSpPr>
            <p:spPr>
              <a:xfrm>
                <a:off x="260470" y="1588191"/>
                <a:ext cx="1338052" cy="132969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User with solid fill">
                <a:extLst>
                  <a:ext uri="{FF2B5EF4-FFF2-40B4-BE49-F238E27FC236}">
                    <a16:creationId xmlns:a16="http://schemas.microsoft.com/office/drawing/2014/main" id="{FA40D072-C378-7C32-0DE7-77EF86B95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5492" y="1801956"/>
                <a:ext cx="808008" cy="808008"/>
              </a:xfrm>
              <a:prstGeom prst="rect">
                <a:avLst/>
              </a:prstGeom>
            </p:spPr>
          </p:pic>
        </p:grpSp>
        <p:sp>
          <p:nvSpPr>
            <p:cNvPr id="11" name="Google Shape;623;p30">
              <a:extLst>
                <a:ext uri="{FF2B5EF4-FFF2-40B4-BE49-F238E27FC236}">
                  <a16:creationId xmlns:a16="http://schemas.microsoft.com/office/drawing/2014/main" id="{F5EE7543-9F3D-DD61-ADFB-8F29B7789ABD}"/>
                </a:ext>
              </a:extLst>
            </p:cNvPr>
            <p:cNvSpPr txBox="1">
              <a:spLocks/>
            </p:cNvSpPr>
            <p:nvPr/>
          </p:nvSpPr>
          <p:spPr>
            <a:xfrm>
              <a:off x="594846" y="2980624"/>
              <a:ext cx="1477374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User Account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AE93147-C351-1673-3596-E3F5B9B7BF41}"/>
                </a:ext>
              </a:extLst>
            </p:cNvPr>
            <p:cNvGrpSpPr/>
            <p:nvPr/>
          </p:nvGrpSpPr>
          <p:grpSpPr>
            <a:xfrm>
              <a:off x="1796456" y="1817781"/>
              <a:ext cx="2279358" cy="864870"/>
              <a:chOff x="1342801" y="1834813"/>
              <a:chExt cx="2116764" cy="864870"/>
            </a:xfrm>
          </p:grpSpPr>
          <p:sp>
            <p:nvSpPr>
              <p:cNvPr id="3" name="Arrow: Chevron 2">
                <a:extLst>
                  <a:ext uri="{FF2B5EF4-FFF2-40B4-BE49-F238E27FC236}">
                    <a16:creationId xmlns:a16="http://schemas.microsoft.com/office/drawing/2014/main" id="{6A9BF762-B55C-575A-0743-8BB4ED8A9E0C}"/>
                  </a:ext>
                </a:extLst>
              </p:cNvPr>
              <p:cNvSpPr/>
              <p:nvPr/>
            </p:nvSpPr>
            <p:spPr>
              <a:xfrm>
                <a:off x="1342801" y="1834813"/>
                <a:ext cx="912719" cy="864870"/>
              </a:xfrm>
              <a:prstGeom prst="chevr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53B5AF44-95E1-1EC3-451D-65BE924CF2FB}"/>
                  </a:ext>
                </a:extLst>
              </p:cNvPr>
              <p:cNvSpPr/>
              <p:nvPr/>
            </p:nvSpPr>
            <p:spPr>
              <a:xfrm>
                <a:off x="1944823" y="1834813"/>
                <a:ext cx="912719" cy="864870"/>
              </a:xfrm>
              <a:prstGeom prst="chevr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330E8836-21F1-7CFF-C1EC-09C1C791E309}"/>
                  </a:ext>
                </a:extLst>
              </p:cNvPr>
              <p:cNvSpPr/>
              <p:nvPr/>
            </p:nvSpPr>
            <p:spPr>
              <a:xfrm>
                <a:off x="2546846" y="1834813"/>
                <a:ext cx="912719" cy="864870"/>
              </a:xfrm>
              <a:prstGeom prst="chevro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783387E-12DC-994E-D7AC-2257DBCE47CF}"/>
                </a:ext>
              </a:extLst>
            </p:cNvPr>
            <p:cNvGrpSpPr/>
            <p:nvPr/>
          </p:nvGrpSpPr>
          <p:grpSpPr>
            <a:xfrm>
              <a:off x="3911231" y="1803651"/>
              <a:ext cx="2279358" cy="864870"/>
              <a:chOff x="1342801" y="1834813"/>
              <a:chExt cx="2116764" cy="86487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0" name="Arrow: Chevron 39">
                <a:extLst>
                  <a:ext uri="{FF2B5EF4-FFF2-40B4-BE49-F238E27FC236}">
                    <a16:creationId xmlns:a16="http://schemas.microsoft.com/office/drawing/2014/main" id="{6C4AA982-E297-7B2D-BED7-8AB10F4947FC}"/>
                  </a:ext>
                </a:extLst>
              </p:cNvPr>
              <p:cNvSpPr/>
              <p:nvPr/>
            </p:nvSpPr>
            <p:spPr>
              <a:xfrm>
                <a:off x="1342801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Arrow: Chevron 40">
                <a:extLst>
                  <a:ext uri="{FF2B5EF4-FFF2-40B4-BE49-F238E27FC236}">
                    <a16:creationId xmlns:a16="http://schemas.microsoft.com/office/drawing/2014/main" id="{204A9170-4F3D-4092-01BE-480751BF14CF}"/>
                  </a:ext>
                </a:extLst>
              </p:cNvPr>
              <p:cNvSpPr/>
              <p:nvPr/>
            </p:nvSpPr>
            <p:spPr>
              <a:xfrm>
                <a:off x="1944823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Arrow: Chevron 41">
                <a:extLst>
                  <a:ext uri="{FF2B5EF4-FFF2-40B4-BE49-F238E27FC236}">
                    <a16:creationId xmlns:a16="http://schemas.microsoft.com/office/drawing/2014/main" id="{218C964D-4484-1C2E-EEEE-F78F0F01581A}"/>
                  </a:ext>
                </a:extLst>
              </p:cNvPr>
              <p:cNvSpPr/>
              <p:nvPr/>
            </p:nvSpPr>
            <p:spPr>
              <a:xfrm>
                <a:off x="2546846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8028FF7-93B2-AD4F-A276-4DD2F9F8FD32}"/>
                </a:ext>
              </a:extLst>
            </p:cNvPr>
            <p:cNvGrpSpPr/>
            <p:nvPr/>
          </p:nvGrpSpPr>
          <p:grpSpPr>
            <a:xfrm>
              <a:off x="6026005" y="1798116"/>
              <a:ext cx="2279358" cy="864870"/>
              <a:chOff x="1342801" y="1834813"/>
              <a:chExt cx="2116764" cy="86487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4" name="Arrow: Chevron 43">
                <a:extLst>
                  <a:ext uri="{FF2B5EF4-FFF2-40B4-BE49-F238E27FC236}">
                    <a16:creationId xmlns:a16="http://schemas.microsoft.com/office/drawing/2014/main" id="{0E083F54-A69A-444E-DA03-9E7D3CB17240}"/>
                  </a:ext>
                </a:extLst>
              </p:cNvPr>
              <p:cNvSpPr/>
              <p:nvPr/>
            </p:nvSpPr>
            <p:spPr>
              <a:xfrm>
                <a:off x="1342801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Arrow: Chevron 44">
                <a:extLst>
                  <a:ext uri="{FF2B5EF4-FFF2-40B4-BE49-F238E27FC236}">
                    <a16:creationId xmlns:a16="http://schemas.microsoft.com/office/drawing/2014/main" id="{A8FB19EB-C5B3-C8D2-E659-96CD9636BC94}"/>
                  </a:ext>
                </a:extLst>
              </p:cNvPr>
              <p:cNvSpPr/>
              <p:nvPr/>
            </p:nvSpPr>
            <p:spPr>
              <a:xfrm>
                <a:off x="1944823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Arrow: Chevron 45">
                <a:extLst>
                  <a:ext uri="{FF2B5EF4-FFF2-40B4-BE49-F238E27FC236}">
                    <a16:creationId xmlns:a16="http://schemas.microsoft.com/office/drawing/2014/main" id="{F9968A2E-B7B0-EB25-9EDA-817C12C3142D}"/>
                  </a:ext>
                </a:extLst>
              </p:cNvPr>
              <p:cNvSpPr/>
              <p:nvPr/>
            </p:nvSpPr>
            <p:spPr>
              <a:xfrm>
                <a:off x="2546846" y="1834813"/>
                <a:ext cx="912719" cy="864870"/>
              </a:xfrm>
              <a:prstGeom prst="chevr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8D553A33-88E1-C1DB-FA08-8B50EBFAB6A4}"/>
                </a:ext>
              </a:extLst>
            </p:cNvPr>
            <p:cNvSpPr/>
            <p:nvPr/>
          </p:nvSpPr>
          <p:spPr>
            <a:xfrm rot="5400000">
              <a:off x="4713405" y="654654"/>
              <a:ext cx="297717" cy="1835566"/>
            </a:xfrm>
            <a:prstGeom prst="leftBrace">
              <a:avLst>
                <a:gd name="adj1" fmla="val 652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623;p30">
              <a:extLst>
                <a:ext uri="{FF2B5EF4-FFF2-40B4-BE49-F238E27FC236}">
                  <a16:creationId xmlns:a16="http://schemas.microsoft.com/office/drawing/2014/main" id="{0F481C25-6578-8B9C-B395-6CF091DC3557}"/>
                </a:ext>
              </a:extLst>
            </p:cNvPr>
            <p:cNvSpPr txBox="1">
              <a:spLocks/>
            </p:cNvSpPr>
            <p:nvPr/>
          </p:nvSpPr>
          <p:spPr>
            <a:xfrm>
              <a:off x="4502141" y="1061402"/>
              <a:ext cx="783833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3 steps</a:t>
              </a:r>
            </a:p>
          </p:txBody>
        </p:sp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2B8B8B83-43F4-A8CF-E64D-EEDD4862B66F}"/>
                </a:ext>
              </a:extLst>
            </p:cNvPr>
            <p:cNvSpPr/>
            <p:nvPr/>
          </p:nvSpPr>
          <p:spPr>
            <a:xfrm rot="16200000">
              <a:off x="4760504" y="-117791"/>
              <a:ext cx="431065" cy="6227219"/>
            </a:xfrm>
            <a:prstGeom prst="leftBrace">
              <a:avLst>
                <a:gd name="adj1" fmla="val 652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oogle Shape;623;p30">
              <a:extLst>
                <a:ext uri="{FF2B5EF4-FFF2-40B4-BE49-F238E27FC236}">
                  <a16:creationId xmlns:a16="http://schemas.microsoft.com/office/drawing/2014/main" id="{AD656A33-16D7-7980-9176-13DF34DCD6B1}"/>
                </a:ext>
              </a:extLst>
            </p:cNvPr>
            <p:cNvSpPr txBox="1">
              <a:spLocks/>
            </p:cNvSpPr>
            <p:nvPr/>
          </p:nvSpPr>
          <p:spPr>
            <a:xfrm>
              <a:off x="4584119" y="3211307"/>
              <a:ext cx="783833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dirty="0">
                  <a:solidFill>
                    <a:schemeClr val="tx1"/>
                  </a:solidFill>
                </a:rPr>
                <a:t>3 levels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1C21CAD-7DF7-5CD7-E42D-7B896BBA9694}"/>
              </a:ext>
            </a:extLst>
          </p:cNvPr>
          <p:cNvGrpSpPr/>
          <p:nvPr/>
        </p:nvGrpSpPr>
        <p:grpSpPr>
          <a:xfrm>
            <a:off x="1247375" y="3538082"/>
            <a:ext cx="7433079" cy="565820"/>
            <a:chOff x="1285619" y="3579358"/>
            <a:chExt cx="7433079" cy="565820"/>
          </a:xfrm>
        </p:grpSpPr>
        <p:sp>
          <p:nvSpPr>
            <p:cNvPr id="13" name="Google Shape;623;p30">
              <a:extLst>
                <a:ext uri="{FF2B5EF4-FFF2-40B4-BE49-F238E27FC236}">
                  <a16:creationId xmlns:a16="http://schemas.microsoft.com/office/drawing/2014/main" id="{0130AEBD-B617-D903-CAF9-A77ED995AB29}"/>
                </a:ext>
              </a:extLst>
            </p:cNvPr>
            <p:cNvSpPr txBox="1">
              <a:spLocks/>
            </p:cNvSpPr>
            <p:nvPr/>
          </p:nvSpPr>
          <p:spPr>
            <a:xfrm>
              <a:off x="1833066" y="3676695"/>
              <a:ext cx="6885632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l"/>
              <a:r>
                <a:rPr lang="en-US" b="0" dirty="0">
                  <a:solidFill>
                    <a:schemeClr val="tx1"/>
                  </a:solidFill>
                </a:rPr>
                <a:t>Evaluate user performance  in the playground (4 skills + vocabulary) in various topics </a:t>
              </a:r>
            </a:p>
          </p:txBody>
        </p:sp>
        <p:pic>
          <p:nvPicPr>
            <p:cNvPr id="52" name="Graphic 51" descr="Target outline">
              <a:extLst>
                <a:ext uri="{FF2B5EF4-FFF2-40B4-BE49-F238E27FC236}">
                  <a16:creationId xmlns:a16="http://schemas.microsoft.com/office/drawing/2014/main" id="{11B44205-A564-8DC9-70B6-4DBD5C7A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619" y="3579358"/>
              <a:ext cx="565820" cy="56582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E110D7-3648-5DCA-714C-773D7B8E279C}"/>
              </a:ext>
            </a:extLst>
          </p:cNvPr>
          <p:cNvGrpSpPr/>
          <p:nvPr/>
        </p:nvGrpSpPr>
        <p:grpSpPr>
          <a:xfrm>
            <a:off x="1392419" y="4241114"/>
            <a:ext cx="6433321" cy="465718"/>
            <a:chOff x="1392419" y="4277523"/>
            <a:chExt cx="6433321" cy="465718"/>
          </a:xfrm>
        </p:grpSpPr>
        <p:sp>
          <p:nvSpPr>
            <p:cNvPr id="14" name="Google Shape;623;p30">
              <a:extLst>
                <a:ext uri="{FF2B5EF4-FFF2-40B4-BE49-F238E27FC236}">
                  <a16:creationId xmlns:a16="http://schemas.microsoft.com/office/drawing/2014/main" id="{BDBE268D-A379-A7AB-8BC9-A3FE3F289264}"/>
                </a:ext>
              </a:extLst>
            </p:cNvPr>
            <p:cNvSpPr txBox="1">
              <a:spLocks/>
            </p:cNvSpPr>
            <p:nvPr/>
          </p:nvSpPr>
          <p:spPr>
            <a:xfrm>
              <a:off x="1833066" y="4326489"/>
              <a:ext cx="5992674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l"/>
              <a:r>
                <a:rPr lang="en-US" b="0" dirty="0">
                  <a:solidFill>
                    <a:schemeClr val="tx1"/>
                  </a:solidFill>
                </a:rPr>
                <a:t>Points awarded for excellent performance, deductions for poor results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B2F495D-9F38-CF5F-E3D6-E0F479BCC8AF}"/>
                </a:ext>
              </a:extLst>
            </p:cNvPr>
            <p:cNvGrpSpPr/>
            <p:nvPr/>
          </p:nvGrpSpPr>
          <p:grpSpPr>
            <a:xfrm>
              <a:off x="1392419" y="4277523"/>
              <a:ext cx="379228" cy="465718"/>
              <a:chOff x="1446122" y="4277052"/>
              <a:chExt cx="379228" cy="465718"/>
            </a:xfrm>
          </p:grpSpPr>
          <p:sp>
            <p:nvSpPr>
              <p:cNvPr id="53" name="Arrow: Up 52">
                <a:extLst>
                  <a:ext uri="{FF2B5EF4-FFF2-40B4-BE49-F238E27FC236}">
                    <a16:creationId xmlns:a16="http://schemas.microsoft.com/office/drawing/2014/main" id="{72876C18-6D96-E26A-8897-3CA7734BDB6A}"/>
                  </a:ext>
                </a:extLst>
              </p:cNvPr>
              <p:cNvSpPr/>
              <p:nvPr/>
            </p:nvSpPr>
            <p:spPr>
              <a:xfrm>
                <a:off x="1446122" y="4277052"/>
                <a:ext cx="226828" cy="313318"/>
              </a:xfrm>
              <a:prstGeom prst="upArrow">
                <a:avLst/>
              </a:prstGeom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row: Up 53">
                <a:extLst>
                  <a:ext uri="{FF2B5EF4-FFF2-40B4-BE49-F238E27FC236}">
                    <a16:creationId xmlns:a16="http://schemas.microsoft.com/office/drawing/2014/main" id="{B754E754-C6CC-C940-1C82-87B6E97C9DCB}"/>
                  </a:ext>
                </a:extLst>
              </p:cNvPr>
              <p:cNvSpPr/>
              <p:nvPr/>
            </p:nvSpPr>
            <p:spPr>
              <a:xfrm rot="10800000">
                <a:off x="1598522" y="4429452"/>
                <a:ext cx="226828" cy="313318"/>
              </a:xfrm>
              <a:prstGeom prst="upArrow">
                <a:avLst/>
              </a:prstGeom>
              <a:solidFill>
                <a:srgbClr val="E36A67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14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5C1BCA-E628-8124-5664-01148EE1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7580154" cy="717277"/>
          </a:xfrm>
        </p:spPr>
        <p:txBody>
          <a:bodyPr/>
          <a:lstStyle/>
          <a:p>
            <a:r>
              <a:rPr lang="en-US" sz="3000" dirty="0"/>
              <a:t>05. Desired Outcome – Uniqueness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D1D985-5135-3464-81A7-F49E133DA35E}"/>
              </a:ext>
            </a:extLst>
          </p:cNvPr>
          <p:cNvGrpSpPr/>
          <p:nvPr/>
        </p:nvGrpSpPr>
        <p:grpSpPr>
          <a:xfrm>
            <a:off x="156507" y="1113071"/>
            <a:ext cx="8616720" cy="3630170"/>
            <a:chOff x="156507" y="1113071"/>
            <a:chExt cx="8616720" cy="3630170"/>
          </a:xfrm>
        </p:grpSpPr>
        <p:pic>
          <p:nvPicPr>
            <p:cNvPr id="2" name="Picture 1" descr="A purple circle with a glowing brain and stars&#10;&#10;Description automatically generated">
              <a:extLst>
                <a:ext uri="{FF2B5EF4-FFF2-40B4-BE49-F238E27FC236}">
                  <a16:creationId xmlns:a16="http://schemas.microsoft.com/office/drawing/2014/main" id="{103038B5-B78F-A635-6DB2-052791D6A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59" t="19831" r="44217" b="17249"/>
            <a:stretch/>
          </p:blipFill>
          <p:spPr>
            <a:xfrm>
              <a:off x="730667" y="1116048"/>
              <a:ext cx="1846521" cy="1834967"/>
            </a:xfrm>
            <a:prstGeom prst="rect">
              <a:avLst/>
            </a:prstGeom>
          </p:spPr>
        </p:pic>
        <p:sp>
          <p:nvSpPr>
            <p:cNvPr id="3" name="Google Shape;623;p30">
              <a:extLst>
                <a:ext uri="{FF2B5EF4-FFF2-40B4-BE49-F238E27FC236}">
                  <a16:creationId xmlns:a16="http://schemas.microsoft.com/office/drawing/2014/main" id="{C871EC1F-DCE6-F23F-D4A9-F6664AAA9E60}"/>
                </a:ext>
              </a:extLst>
            </p:cNvPr>
            <p:cNvSpPr txBox="1">
              <a:spLocks/>
            </p:cNvSpPr>
            <p:nvPr/>
          </p:nvSpPr>
          <p:spPr>
            <a:xfrm>
              <a:off x="156507" y="3015375"/>
              <a:ext cx="2994840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Utilize state-of-the-art techniques 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LLM, RAG and Functions Calling</a:t>
              </a:r>
            </a:p>
          </p:txBody>
        </p:sp>
        <p:sp>
          <p:nvSpPr>
            <p:cNvPr id="6" name="Google Shape;623;p30">
              <a:extLst>
                <a:ext uri="{FF2B5EF4-FFF2-40B4-BE49-F238E27FC236}">
                  <a16:creationId xmlns:a16="http://schemas.microsoft.com/office/drawing/2014/main" id="{C0199B95-C74F-0755-0285-17BD9535B9C4}"/>
                </a:ext>
              </a:extLst>
            </p:cNvPr>
            <p:cNvSpPr txBox="1">
              <a:spLocks/>
            </p:cNvSpPr>
            <p:nvPr/>
          </p:nvSpPr>
          <p:spPr>
            <a:xfrm>
              <a:off x="3074580" y="4155411"/>
              <a:ext cx="2994840" cy="587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Various topics generated by AI or user's preferences</a:t>
              </a:r>
            </a:p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AI evaluation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C89C0A-205F-65D3-2AAF-0AC038ECA08C}"/>
                </a:ext>
              </a:extLst>
            </p:cNvPr>
            <p:cNvGrpSpPr/>
            <p:nvPr/>
          </p:nvGrpSpPr>
          <p:grpSpPr>
            <a:xfrm>
              <a:off x="3622671" y="2253107"/>
              <a:ext cx="1837944" cy="1837944"/>
              <a:chOff x="3262936" y="2253107"/>
              <a:chExt cx="1837944" cy="183794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4ADB980-F226-198E-D845-47FF57571365}"/>
                  </a:ext>
                </a:extLst>
              </p:cNvPr>
              <p:cNvSpPr/>
              <p:nvPr/>
            </p:nvSpPr>
            <p:spPr>
              <a:xfrm>
                <a:off x="3262936" y="2253107"/>
                <a:ext cx="1837944" cy="1837944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411E60"/>
                  </a:gs>
                  <a:gs pos="0">
                    <a:srgbClr val="4E3BA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C8A69A26-C01E-5E9E-C178-45A458C75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4316" y="2394130"/>
                <a:ext cx="1555898" cy="1555898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A67E279-162C-D127-EFA3-021703E40A99}"/>
                </a:ext>
              </a:extLst>
            </p:cNvPr>
            <p:cNvGrpSpPr/>
            <p:nvPr/>
          </p:nvGrpSpPr>
          <p:grpSpPr>
            <a:xfrm>
              <a:off x="6352546" y="1113071"/>
              <a:ext cx="1837944" cy="1837944"/>
              <a:chOff x="5889974" y="1116048"/>
              <a:chExt cx="1837944" cy="18379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0615957-28D6-0484-CB8E-48C963E00057}"/>
                  </a:ext>
                </a:extLst>
              </p:cNvPr>
              <p:cNvSpPr/>
              <p:nvPr/>
            </p:nvSpPr>
            <p:spPr>
              <a:xfrm>
                <a:off x="5889974" y="1116048"/>
                <a:ext cx="1837944" cy="1837944"/>
              </a:xfrm>
              <a:prstGeom prst="ellipse">
                <a:avLst/>
              </a:prstGeom>
              <a:gradFill flip="none" rotWithShape="1">
                <a:gsLst>
                  <a:gs pos="90000">
                    <a:srgbClr val="411E60"/>
                  </a:gs>
                  <a:gs pos="0">
                    <a:srgbClr val="4E3BA5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E35C41FA-B405-F9FF-FF54-B7942E54A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87221" y="1396570"/>
                <a:ext cx="1443450" cy="1276898"/>
              </a:xfrm>
              <a:prstGeom prst="rect">
                <a:avLst/>
              </a:prstGeom>
            </p:spPr>
          </p:pic>
        </p:grpSp>
        <p:sp>
          <p:nvSpPr>
            <p:cNvPr id="33" name="Google Shape;623;p30">
              <a:extLst>
                <a:ext uri="{FF2B5EF4-FFF2-40B4-BE49-F238E27FC236}">
                  <a16:creationId xmlns:a16="http://schemas.microsoft.com/office/drawing/2014/main" id="{6D5B94B9-987C-E8D5-5CA5-4D31A8141FE6}"/>
                </a:ext>
              </a:extLst>
            </p:cNvPr>
            <p:cNvSpPr txBox="1">
              <a:spLocks/>
            </p:cNvSpPr>
            <p:nvPr/>
          </p:nvSpPr>
          <p:spPr>
            <a:xfrm>
              <a:off x="5778387" y="3014072"/>
              <a:ext cx="2994840" cy="3711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r">
                <a:buClr>
                  <a:schemeClr val="dk1"/>
                </a:buClr>
                <a:buSzPts val="1100"/>
                <a:buFont typeface="Poppins"/>
                <a:buNone/>
                <a:defRPr sz="1200" b="1">
                  <a:solidFill>
                    <a:schemeClr val="accent1"/>
                  </a:solidFill>
                  <a:latin typeface="Poppins"/>
                  <a:ea typeface="Poppins"/>
                  <a:cs typeface="Poppins"/>
                </a:defRPr>
              </a:lvl1pPr>
              <a:lvl2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2pPr>
              <a:lvl3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3pPr>
              <a:lvl4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4pPr>
              <a:lvl5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5pPr>
              <a:lvl6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6pPr>
              <a:lvl7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7pPr>
              <a:lvl8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8pPr>
              <a:lvl9pPr algn="ctr">
                <a:buClr>
                  <a:schemeClr val="dk1"/>
                </a:buClr>
                <a:buSzPts val="3600"/>
                <a:buFont typeface="Poppins"/>
                <a:buNone/>
                <a:defRPr sz="3600" b="1">
                  <a:solidFill>
                    <a:schemeClr val="dk1"/>
                  </a:solidFill>
                  <a:latin typeface="Poppins"/>
                  <a:ea typeface="Poppins"/>
                  <a:cs typeface="Poppins"/>
                </a:defRPr>
              </a:lvl9pPr>
            </a:lstStyle>
            <a:p>
              <a:pPr algn="ctr"/>
              <a:r>
                <a:rPr lang="en-US" b="0" dirty="0">
                  <a:solidFill>
                    <a:schemeClr val="tx1"/>
                  </a:solidFill>
                </a:rPr>
                <a:t>Personalize user learning path with RAG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1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31">
            <a:extLst>
              <a:ext uri="{FF2B5EF4-FFF2-40B4-BE49-F238E27FC236}">
                <a16:creationId xmlns:a16="http://schemas.microsoft.com/office/drawing/2014/main" id="{5B3C0649-D1F8-AEE8-EE9E-7731CDC64034}"/>
              </a:ext>
            </a:extLst>
          </p:cNvPr>
          <p:cNvSpPr txBox="1">
            <a:spLocks/>
          </p:cNvSpPr>
          <p:nvPr/>
        </p:nvSpPr>
        <p:spPr>
          <a:xfrm>
            <a:off x="565830" y="236860"/>
            <a:ext cx="6638534" cy="57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600"/>
              <a:t>06. Research </a:t>
            </a:r>
            <a:r>
              <a:rPr lang="en-US" sz="3600" dirty="0"/>
              <a:t>Methodology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D4413-5425-E73F-782F-210D5D69C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"/>
          <a:stretch/>
        </p:blipFill>
        <p:spPr>
          <a:xfrm>
            <a:off x="345215" y="1087582"/>
            <a:ext cx="8667167" cy="3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5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715401" y="435256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b="0"/>
              <a:t>Table of </a:t>
            </a:r>
            <a:r>
              <a:rPr lang="en" b="1"/>
              <a:t>contents</a:t>
            </a:r>
            <a:endParaRPr lang="en-US" b="1"/>
          </a:p>
        </p:txBody>
      </p:sp>
      <p:sp>
        <p:nvSpPr>
          <p:cNvPr id="600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853256" y="1254851"/>
            <a:ext cx="528084" cy="30680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>
                <a:solidFill>
                  <a:srgbClr val="15153E"/>
                </a:solidFill>
              </a:rPr>
              <a:t>01</a:t>
            </a:r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242397" y="1247800"/>
            <a:ext cx="2587082" cy="29562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vi-VN" sz="1800" err="1"/>
              <a:t>Team</a:t>
            </a:r>
            <a:r>
              <a:rPr lang="vi-VN" sz="1800"/>
              <a:t> </a:t>
            </a:r>
            <a:r>
              <a:rPr lang="en" sz="1800"/>
              <a:t>Introduction</a:t>
            </a:r>
            <a:endParaRPr lang="en-US" sz="1800"/>
          </a:p>
        </p:txBody>
      </p:sp>
      <p:sp>
        <p:nvSpPr>
          <p:cNvPr id="603" name="Google Shape;603;p29"/>
          <p:cNvSpPr txBox="1">
            <a:spLocks noGrp="1"/>
          </p:cNvSpPr>
          <p:nvPr>
            <p:ph type="title" idx="4"/>
          </p:nvPr>
        </p:nvSpPr>
        <p:spPr>
          <a:xfrm>
            <a:off x="4639009" y="1240600"/>
            <a:ext cx="528084" cy="30680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vi-VN" sz="2000">
                <a:solidFill>
                  <a:srgbClr val="15153E"/>
                </a:solidFill>
              </a:rPr>
              <a:t>06</a:t>
            </a:r>
            <a:endParaRPr lang="en" sz="2000">
              <a:solidFill>
                <a:srgbClr val="15153E"/>
              </a:solidFill>
            </a:endParaRPr>
          </a:p>
        </p:txBody>
      </p:sp>
      <p:sp>
        <p:nvSpPr>
          <p:cNvPr id="604" name="Google Shape;604;p29"/>
          <p:cNvSpPr txBox="1">
            <a:spLocks noGrp="1"/>
          </p:cNvSpPr>
          <p:nvPr>
            <p:ph type="subTitle" idx="5"/>
          </p:nvPr>
        </p:nvSpPr>
        <p:spPr>
          <a:xfrm>
            <a:off x="5102120" y="1237585"/>
            <a:ext cx="3049533" cy="30304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vi-VN" sz="1800" err="1"/>
              <a:t>Research</a:t>
            </a:r>
            <a:r>
              <a:rPr lang="vi-VN" sz="1800" dirty="0"/>
              <a:t> </a:t>
            </a:r>
            <a:r>
              <a:rPr lang="vi-VN" sz="1800"/>
              <a:t>Methodology</a:t>
            </a:r>
            <a:endParaRPr lang="vi-VN" sz="1800" dirty="0"/>
          </a:p>
        </p:txBody>
      </p:sp>
      <p:sp>
        <p:nvSpPr>
          <p:cNvPr id="606" name="Google Shape;606;p29"/>
          <p:cNvSpPr txBox="1">
            <a:spLocks noGrp="1"/>
          </p:cNvSpPr>
          <p:nvPr>
            <p:ph type="title" idx="7"/>
          </p:nvPr>
        </p:nvSpPr>
        <p:spPr>
          <a:xfrm>
            <a:off x="841783" y="1818100"/>
            <a:ext cx="528084" cy="30680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vi-VN" sz="2000">
                <a:solidFill>
                  <a:srgbClr val="15153E"/>
                </a:solidFill>
              </a:rPr>
              <a:t>02</a:t>
            </a:r>
            <a:endParaRPr lang="en" sz="2000">
              <a:solidFill>
                <a:srgbClr val="15153E"/>
              </a:solidFill>
            </a:endParaRPr>
          </a:p>
        </p:txBody>
      </p:sp>
      <p:sp>
        <p:nvSpPr>
          <p:cNvPr id="607" name="Google Shape;607;p29"/>
          <p:cNvSpPr txBox="1">
            <a:spLocks noGrp="1"/>
          </p:cNvSpPr>
          <p:nvPr>
            <p:ph type="subTitle" idx="8"/>
          </p:nvPr>
        </p:nvSpPr>
        <p:spPr>
          <a:xfrm>
            <a:off x="1240137" y="1824167"/>
            <a:ext cx="2805106" cy="29562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en" sz="1800"/>
              <a:t>Problem Statement</a:t>
            </a:r>
            <a:endParaRPr lang="en-US" sz="1800"/>
          </a:p>
        </p:txBody>
      </p:sp>
      <p:sp>
        <p:nvSpPr>
          <p:cNvPr id="609" name="Google Shape;609;p29"/>
          <p:cNvSpPr txBox="1">
            <a:spLocks noGrp="1"/>
          </p:cNvSpPr>
          <p:nvPr>
            <p:ph type="title" idx="13"/>
          </p:nvPr>
        </p:nvSpPr>
        <p:spPr>
          <a:xfrm>
            <a:off x="4639009" y="1818100"/>
            <a:ext cx="528084" cy="30680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vi-VN" sz="2000">
                <a:solidFill>
                  <a:srgbClr val="15153E"/>
                </a:solidFill>
              </a:rPr>
              <a:t>07</a:t>
            </a:r>
            <a:endParaRPr lang="en" sz="2000">
              <a:solidFill>
                <a:srgbClr val="15153E"/>
              </a:solidFill>
            </a:endParaRPr>
          </a:p>
        </p:txBody>
      </p:sp>
      <p:sp>
        <p:nvSpPr>
          <p:cNvPr id="610" name="Google Shape;610;p29"/>
          <p:cNvSpPr txBox="1">
            <a:spLocks noGrp="1"/>
          </p:cNvSpPr>
          <p:nvPr>
            <p:ph type="subTitle" idx="14"/>
          </p:nvPr>
        </p:nvSpPr>
        <p:spPr>
          <a:xfrm>
            <a:off x="5093717" y="1825579"/>
            <a:ext cx="3342517" cy="30234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vi-VN" sz="1800" err="1"/>
              <a:t>Research</a:t>
            </a:r>
            <a:r>
              <a:rPr lang="vi-VN" sz="1800"/>
              <a:t> </a:t>
            </a:r>
            <a:r>
              <a:rPr lang="vi-VN" sz="1800" err="1"/>
              <a:t>Instrumentation</a:t>
            </a:r>
            <a:endParaRPr lang="en-US" sz="1800"/>
          </a:p>
        </p:txBody>
      </p:sp>
      <p:sp>
        <p:nvSpPr>
          <p:cNvPr id="612" name="Google Shape;612;p29"/>
          <p:cNvSpPr/>
          <p:nvPr/>
        </p:nvSpPr>
        <p:spPr>
          <a:xfrm flipH="1">
            <a:off x="810544" y="1300464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613" name="Google Shape;613;p29"/>
          <p:cNvSpPr/>
          <p:nvPr/>
        </p:nvSpPr>
        <p:spPr>
          <a:xfrm flipH="1">
            <a:off x="4607769" y="1300464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614" name="Google Shape;614;p29"/>
          <p:cNvSpPr/>
          <p:nvPr/>
        </p:nvSpPr>
        <p:spPr>
          <a:xfrm flipH="1">
            <a:off x="4607769" y="1877964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615" name="Google Shape;615;p29"/>
          <p:cNvSpPr/>
          <p:nvPr/>
        </p:nvSpPr>
        <p:spPr>
          <a:xfrm flipH="1">
            <a:off x="810544" y="1877964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2" name="Google Shape;600;p29">
            <a:extLst>
              <a:ext uri="{FF2B5EF4-FFF2-40B4-BE49-F238E27FC236}">
                <a16:creationId xmlns:a16="http://schemas.microsoft.com/office/drawing/2014/main" id="{F59A720D-69EA-A60B-6BFD-C8D5771DEEF9}"/>
              </a:ext>
            </a:extLst>
          </p:cNvPr>
          <p:cNvSpPr txBox="1">
            <a:spLocks/>
          </p:cNvSpPr>
          <p:nvPr/>
        </p:nvSpPr>
        <p:spPr>
          <a:xfrm>
            <a:off x="841783" y="2455464"/>
            <a:ext cx="528084" cy="30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sz="2000">
                <a:solidFill>
                  <a:srgbClr val="15153E"/>
                </a:solidFill>
              </a:rPr>
              <a:t>03</a:t>
            </a:r>
            <a:endParaRPr lang="en" sz="2000">
              <a:solidFill>
                <a:srgbClr val="15153E"/>
              </a:solidFill>
            </a:endParaRPr>
          </a:p>
        </p:txBody>
      </p:sp>
      <p:sp>
        <p:nvSpPr>
          <p:cNvPr id="3" name="Google Shape;601;p29">
            <a:extLst>
              <a:ext uri="{FF2B5EF4-FFF2-40B4-BE49-F238E27FC236}">
                <a16:creationId xmlns:a16="http://schemas.microsoft.com/office/drawing/2014/main" id="{6FF7E833-214F-E516-368B-A4E5E8E9F725}"/>
              </a:ext>
            </a:extLst>
          </p:cNvPr>
          <p:cNvSpPr txBox="1">
            <a:spLocks/>
          </p:cNvSpPr>
          <p:nvPr/>
        </p:nvSpPr>
        <p:spPr>
          <a:xfrm>
            <a:off x="1259250" y="2455464"/>
            <a:ext cx="2570229" cy="2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</a:pPr>
            <a:r>
              <a:rPr lang="en" sz="1800"/>
              <a:t>Overview</a:t>
            </a:r>
            <a:endParaRPr lang="en-US" sz="1800"/>
          </a:p>
        </p:txBody>
      </p:sp>
      <p:sp>
        <p:nvSpPr>
          <p:cNvPr id="8" name="Google Shape;612;p29">
            <a:extLst>
              <a:ext uri="{FF2B5EF4-FFF2-40B4-BE49-F238E27FC236}">
                <a16:creationId xmlns:a16="http://schemas.microsoft.com/office/drawing/2014/main" id="{B13689B0-8683-BDE7-6418-7E8568A76070}"/>
              </a:ext>
            </a:extLst>
          </p:cNvPr>
          <p:cNvSpPr/>
          <p:nvPr/>
        </p:nvSpPr>
        <p:spPr>
          <a:xfrm flipH="1">
            <a:off x="810544" y="2515328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18" name="Google Shape;600;p29">
            <a:extLst>
              <a:ext uri="{FF2B5EF4-FFF2-40B4-BE49-F238E27FC236}">
                <a16:creationId xmlns:a16="http://schemas.microsoft.com/office/drawing/2014/main" id="{DAAB9F37-C3F4-FE5F-0222-58987A5A8424}"/>
              </a:ext>
            </a:extLst>
          </p:cNvPr>
          <p:cNvSpPr txBox="1">
            <a:spLocks/>
          </p:cNvSpPr>
          <p:nvPr/>
        </p:nvSpPr>
        <p:spPr>
          <a:xfrm>
            <a:off x="841783" y="3150096"/>
            <a:ext cx="528084" cy="30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sz="2000">
                <a:solidFill>
                  <a:srgbClr val="15153E"/>
                </a:solidFill>
              </a:rPr>
              <a:t>04</a:t>
            </a:r>
            <a:endParaRPr lang="en" sz="2000">
              <a:solidFill>
                <a:srgbClr val="15153E"/>
              </a:solidFill>
            </a:endParaRPr>
          </a:p>
        </p:txBody>
      </p:sp>
      <p:sp>
        <p:nvSpPr>
          <p:cNvPr id="19" name="Google Shape;601;p29">
            <a:extLst>
              <a:ext uri="{FF2B5EF4-FFF2-40B4-BE49-F238E27FC236}">
                <a16:creationId xmlns:a16="http://schemas.microsoft.com/office/drawing/2014/main" id="{88B4B96F-BDF0-F717-774C-C14AF2C1116C}"/>
              </a:ext>
            </a:extLst>
          </p:cNvPr>
          <p:cNvSpPr txBox="1">
            <a:spLocks/>
          </p:cNvSpPr>
          <p:nvPr/>
        </p:nvSpPr>
        <p:spPr>
          <a:xfrm>
            <a:off x="1240138" y="3156979"/>
            <a:ext cx="2893735" cy="2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</a:pPr>
            <a:r>
              <a:rPr lang="vi-VN" sz="1800" err="1"/>
              <a:t>Objectives</a:t>
            </a:r>
            <a:endParaRPr lang="en-US" sz="1800"/>
          </a:p>
        </p:txBody>
      </p:sp>
      <p:sp>
        <p:nvSpPr>
          <p:cNvPr id="24" name="Google Shape;612;p29">
            <a:extLst>
              <a:ext uri="{FF2B5EF4-FFF2-40B4-BE49-F238E27FC236}">
                <a16:creationId xmlns:a16="http://schemas.microsoft.com/office/drawing/2014/main" id="{2A78ACD8-13FD-DA1D-ED57-80BCD463CAEB}"/>
              </a:ext>
            </a:extLst>
          </p:cNvPr>
          <p:cNvSpPr/>
          <p:nvPr/>
        </p:nvSpPr>
        <p:spPr>
          <a:xfrm flipH="1">
            <a:off x="810544" y="3209960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  <p:sp>
        <p:nvSpPr>
          <p:cNvPr id="34" name="Google Shape;600;p29">
            <a:extLst>
              <a:ext uri="{FF2B5EF4-FFF2-40B4-BE49-F238E27FC236}">
                <a16:creationId xmlns:a16="http://schemas.microsoft.com/office/drawing/2014/main" id="{4D067E45-A57B-BA46-F89D-1696A713E9EE}"/>
              </a:ext>
            </a:extLst>
          </p:cNvPr>
          <p:cNvSpPr txBox="1">
            <a:spLocks/>
          </p:cNvSpPr>
          <p:nvPr/>
        </p:nvSpPr>
        <p:spPr>
          <a:xfrm>
            <a:off x="841783" y="3820899"/>
            <a:ext cx="528084" cy="30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sz="2000" dirty="0">
                <a:solidFill>
                  <a:srgbClr val="15153E"/>
                </a:solidFill>
              </a:rPr>
              <a:t>05</a:t>
            </a:r>
            <a:endParaRPr lang="en" sz="2000" dirty="0">
              <a:solidFill>
                <a:srgbClr val="15153E"/>
              </a:solidFill>
            </a:endParaRPr>
          </a:p>
        </p:txBody>
      </p:sp>
      <p:sp>
        <p:nvSpPr>
          <p:cNvPr id="35" name="Google Shape;601;p29">
            <a:extLst>
              <a:ext uri="{FF2B5EF4-FFF2-40B4-BE49-F238E27FC236}">
                <a16:creationId xmlns:a16="http://schemas.microsoft.com/office/drawing/2014/main" id="{559CD1CF-4BFE-5B30-61AC-49130E454896}"/>
              </a:ext>
            </a:extLst>
          </p:cNvPr>
          <p:cNvSpPr txBox="1">
            <a:spLocks/>
          </p:cNvSpPr>
          <p:nvPr/>
        </p:nvSpPr>
        <p:spPr>
          <a:xfrm>
            <a:off x="1240137" y="3794663"/>
            <a:ext cx="2805106" cy="31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>
              <a:buSzPts val="1100"/>
            </a:pPr>
            <a:r>
              <a:rPr lang="vi-VN" sz="1800" err="1"/>
              <a:t>Desired</a:t>
            </a:r>
            <a:r>
              <a:rPr lang="vi-VN" sz="1800"/>
              <a:t> </a:t>
            </a:r>
            <a:r>
              <a:rPr lang="vi-VN" sz="1800" err="1"/>
              <a:t>Outcome</a:t>
            </a:r>
            <a:endParaRPr lang="en-US" sz="1800"/>
          </a:p>
        </p:txBody>
      </p:sp>
      <p:sp>
        <p:nvSpPr>
          <p:cNvPr id="38" name="Google Shape;612;p29">
            <a:extLst>
              <a:ext uri="{FF2B5EF4-FFF2-40B4-BE49-F238E27FC236}">
                <a16:creationId xmlns:a16="http://schemas.microsoft.com/office/drawing/2014/main" id="{B18A40A4-8811-19E3-351D-132228336778}"/>
              </a:ext>
            </a:extLst>
          </p:cNvPr>
          <p:cNvSpPr/>
          <p:nvPr/>
        </p:nvSpPr>
        <p:spPr>
          <a:xfrm flipH="1">
            <a:off x="810544" y="3880763"/>
            <a:ext cx="85425" cy="155725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31">
            <a:extLst>
              <a:ext uri="{FF2B5EF4-FFF2-40B4-BE49-F238E27FC236}">
                <a16:creationId xmlns:a16="http://schemas.microsoft.com/office/drawing/2014/main" id="{5B3C0649-D1F8-AEE8-EE9E-7731CDC64034}"/>
              </a:ext>
            </a:extLst>
          </p:cNvPr>
          <p:cNvSpPr txBox="1">
            <a:spLocks/>
          </p:cNvSpPr>
          <p:nvPr/>
        </p:nvSpPr>
        <p:spPr>
          <a:xfrm>
            <a:off x="574901" y="332070"/>
            <a:ext cx="7519081" cy="58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600" dirty="0"/>
              <a:t>06. Timeline (enable </a:t>
            </a:r>
            <a:r>
              <a:rPr lang="en-US" sz="3600" dirty="0" err="1"/>
              <a:t>fullscreen</a:t>
            </a:r>
            <a:r>
              <a:rPr lang="en-US" sz="3600" dirty="0"/>
              <a:t>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9F11424-B9F3-9133-1E27-02727A772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4" t="7687" r="33763" b="39277"/>
          <a:stretch/>
        </p:blipFill>
        <p:spPr>
          <a:xfrm>
            <a:off x="574262" y="910615"/>
            <a:ext cx="8003908" cy="41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5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31">
            <a:extLst>
              <a:ext uri="{FF2B5EF4-FFF2-40B4-BE49-F238E27FC236}">
                <a16:creationId xmlns:a16="http://schemas.microsoft.com/office/drawing/2014/main" id="{5B3C0649-D1F8-AEE8-EE9E-7731CDC64034}"/>
              </a:ext>
            </a:extLst>
          </p:cNvPr>
          <p:cNvSpPr txBox="1">
            <a:spLocks/>
          </p:cNvSpPr>
          <p:nvPr/>
        </p:nvSpPr>
        <p:spPr>
          <a:xfrm>
            <a:off x="565830" y="332070"/>
            <a:ext cx="6339795" cy="57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600" dirty="0"/>
              <a:t>06. Timeline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9F11424-B9F3-9133-1E27-02727A772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5" t="60669" r="17711" b="7161"/>
          <a:stretch/>
        </p:blipFill>
        <p:spPr>
          <a:xfrm>
            <a:off x="324520" y="1827020"/>
            <a:ext cx="8494960" cy="21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subTitle" idx="1"/>
          </p:nvPr>
        </p:nvSpPr>
        <p:spPr>
          <a:xfrm>
            <a:off x="561662" y="1140552"/>
            <a:ext cx="4852750" cy="3426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Frontend: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we use a variety of tools including ReactJS, HTML, JS, CSS. These technologies will help us create a responsive and user-friendly interface.</a:t>
            </a:r>
            <a:endParaRPr lang="en-US">
              <a:solidFill>
                <a:schemeClr val="tx1"/>
              </a:solidFill>
              <a:latin typeface="Poppins"/>
            </a:endParaRPr>
          </a:p>
          <a:p>
            <a:pPr marL="4381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 marL="152400" indent="0"/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 marL="438150" indent="-285750"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Backend: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we will utilize </a:t>
            </a:r>
            <a:r>
              <a:rPr lang="en-US" sz="1400" err="1">
                <a:solidFill>
                  <a:schemeClr val="tx1"/>
                </a:solidFill>
                <a:latin typeface="Poppins"/>
                <a:cs typeface="Poppins"/>
              </a:rPr>
              <a:t>FastAPI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and Django to handle our server-side logic and API endpoints efficiently.</a:t>
            </a:r>
          </a:p>
          <a:p>
            <a:pPr marL="4381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 marL="4381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 marL="438150" indent="-285750"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Large Language Models (LLM):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we plan to integrate GPT-4 APIs, Retrieval-Augmented Generation (RAG), and </a:t>
            </a:r>
            <a:r>
              <a:rPr lang="en-US" sz="1400" err="1">
                <a:solidFill>
                  <a:schemeClr val="tx1"/>
                </a:solidFill>
                <a:latin typeface="Poppins"/>
                <a:cs typeface="Poppins"/>
              </a:rPr>
              <a:t>LangChain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Poppins"/>
                <a:cs typeface="Poppins"/>
              </a:rPr>
              <a:t>framework 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to enhance our natural language processing capabilities.</a:t>
            </a:r>
          </a:p>
        </p:txBody>
      </p:sp>
      <p:sp>
        <p:nvSpPr>
          <p:cNvPr id="6" name="Google Shape;685;p31">
            <a:extLst>
              <a:ext uri="{FF2B5EF4-FFF2-40B4-BE49-F238E27FC236}">
                <a16:creationId xmlns:a16="http://schemas.microsoft.com/office/drawing/2014/main" id="{A2C50D90-3AA5-A223-A8C2-734FE6DEF0FD}"/>
              </a:ext>
            </a:extLst>
          </p:cNvPr>
          <p:cNvSpPr txBox="1">
            <a:spLocks/>
          </p:cNvSpPr>
          <p:nvPr/>
        </p:nvSpPr>
        <p:spPr>
          <a:xfrm>
            <a:off x="565830" y="401342"/>
            <a:ext cx="7671390" cy="57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-US" dirty="0"/>
              <a:t>07</a:t>
            </a:r>
            <a:r>
              <a:rPr lang="en-US"/>
              <a:t>. REASEARCH INSTRUMENTATION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 descr="Full Stack Web Development HTML, CSS, Bootstrap and React JS">
            <a:extLst>
              <a:ext uri="{FF2B5EF4-FFF2-40B4-BE49-F238E27FC236}">
                <a16:creationId xmlns:a16="http://schemas.microsoft.com/office/drawing/2014/main" id="{680DAF27-7DE6-4BFE-CB02-2632C84C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403" b="-588"/>
          <a:stretch/>
        </p:blipFill>
        <p:spPr>
          <a:xfrm>
            <a:off x="5731329" y="1137782"/>
            <a:ext cx="1501855" cy="1162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FAST API VS DJANGO :-. Introduction | by Neelam Yadav | Medium">
            <a:extLst>
              <a:ext uri="{FF2B5EF4-FFF2-40B4-BE49-F238E27FC236}">
                <a16:creationId xmlns:a16="http://schemas.microsoft.com/office/drawing/2014/main" id="{015668D6-61CB-5354-D1C9-03BEE49A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113" y="2309087"/>
            <a:ext cx="1817914" cy="1069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GPT-4 có làm nên cuộc cách mạng mới trong lĩnh vực công nghệ?">
            <a:extLst>
              <a:ext uri="{FF2B5EF4-FFF2-40B4-BE49-F238E27FC236}">
                <a16:creationId xmlns:a16="http://schemas.microsoft.com/office/drawing/2014/main" id="{8EFA3B6F-6942-B6C7-937A-D4D7B49DC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642" y="3366945"/>
            <a:ext cx="1814288" cy="1061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068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1"/>
          <p:cNvSpPr txBox="1">
            <a:spLocks noGrp="1"/>
          </p:cNvSpPr>
          <p:nvPr>
            <p:ph type="subTitle" idx="1"/>
          </p:nvPr>
        </p:nvSpPr>
        <p:spPr>
          <a:xfrm>
            <a:off x="561662" y="1140552"/>
            <a:ext cx="4852750" cy="359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Prompting techniques: 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including Chain-of-Thought</a:t>
            </a: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Poppins"/>
                <a:cs typeface="Poppins"/>
              </a:rPr>
              <a:t>and</a:t>
            </a:r>
            <a:r>
              <a:rPr lang="en-US" sz="1400" b="1" dirty="0">
                <a:solidFill>
                  <a:schemeClr val="tx1"/>
                </a:solidFill>
                <a:latin typeface="Poppins"/>
                <a:cs typeface="Poppins"/>
              </a:rPr>
              <a:t> 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Tree-of-Thoughts (</a:t>
            </a:r>
            <a:r>
              <a:rPr lang="en-US" sz="1400" err="1">
                <a:solidFill>
                  <a:schemeClr val="tx1"/>
                </a:solidFill>
                <a:latin typeface="Poppins"/>
                <a:cs typeface="Poppins"/>
              </a:rPr>
              <a:t>ToT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), which will help in structuring complex queries and responses.</a:t>
            </a:r>
          </a:p>
          <a:p>
            <a:pPr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Text-to-Speech: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we employ the TTS model</a:t>
            </a:r>
            <a:r>
              <a:rPr lang="en-US" sz="1400" dirty="0">
                <a:solidFill>
                  <a:schemeClr val="tx1"/>
                </a:solidFill>
                <a:latin typeface="Poppins"/>
                <a:cs typeface="Poppins"/>
              </a:rPr>
              <a:t> by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GPT, ensuring high-quality and natural-sounding speech synthesis.</a:t>
            </a:r>
            <a:endParaRPr lang="en-US">
              <a:solidFill>
                <a:schemeClr val="tx1"/>
              </a:solidFill>
              <a:latin typeface="Poppins"/>
            </a:endParaRPr>
          </a:p>
          <a:p>
            <a:pPr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Speech-to-Text: 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using GPT's Whisper, which offers accurate and reliable transcription.</a:t>
            </a:r>
            <a:endParaRPr lang="en-US">
              <a:solidFill>
                <a:schemeClr val="tx1"/>
              </a:solidFill>
              <a:latin typeface="Poppins"/>
            </a:endParaRPr>
          </a:p>
          <a:p>
            <a:pPr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  <a:p>
            <a:pPr>
              <a:buFont typeface="Arial"/>
              <a:buChar char="•"/>
            </a:pPr>
            <a:r>
              <a:rPr lang="en-US" sz="1400" b="1">
                <a:solidFill>
                  <a:schemeClr val="tx1"/>
                </a:solidFill>
                <a:latin typeface="Poppins"/>
                <a:cs typeface="Poppins"/>
              </a:rPr>
              <a:t>Virtual MC interaction: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 we will leverage </a:t>
            </a:r>
            <a:r>
              <a:rPr lang="en-US" sz="1400" err="1">
                <a:solidFill>
                  <a:schemeClr val="tx1"/>
                </a:solidFill>
                <a:latin typeface="Poppins"/>
                <a:cs typeface="Poppins"/>
              </a:rPr>
              <a:t>Heygen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, providing an interactive and engaging</a:t>
            </a:r>
            <a:r>
              <a:rPr lang="en-US" sz="1400" dirty="0">
                <a:solidFill>
                  <a:schemeClr val="tx1"/>
                </a:solidFill>
                <a:latin typeface="Poppins"/>
                <a:cs typeface="Poppins"/>
              </a:rPr>
              <a:t> speaking experience</a:t>
            </a:r>
            <a:r>
              <a:rPr lang="en-US" sz="1400">
                <a:solidFill>
                  <a:schemeClr val="tx1"/>
                </a:solidFill>
                <a:latin typeface="Poppins"/>
                <a:cs typeface="Poppins"/>
              </a:rPr>
              <a:t>.</a:t>
            </a:r>
          </a:p>
          <a:p>
            <a:pPr marL="4381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latin typeface="Poppins"/>
              <a:cs typeface="Poppins"/>
            </a:endParaRPr>
          </a:p>
        </p:txBody>
      </p:sp>
      <p:sp>
        <p:nvSpPr>
          <p:cNvPr id="6" name="Google Shape;685;p31">
            <a:extLst>
              <a:ext uri="{FF2B5EF4-FFF2-40B4-BE49-F238E27FC236}">
                <a16:creationId xmlns:a16="http://schemas.microsoft.com/office/drawing/2014/main" id="{A2C50D90-3AA5-A223-A8C2-734FE6DEF0FD}"/>
              </a:ext>
            </a:extLst>
          </p:cNvPr>
          <p:cNvSpPr txBox="1">
            <a:spLocks/>
          </p:cNvSpPr>
          <p:nvPr/>
        </p:nvSpPr>
        <p:spPr>
          <a:xfrm>
            <a:off x="565830" y="401342"/>
            <a:ext cx="7591199" cy="57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3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-US" dirty="0"/>
              <a:t>07</a:t>
            </a:r>
            <a:r>
              <a:rPr lang="en-US"/>
              <a:t>. REASEARCH INSTRUMENTATION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 descr="Prompt engineering là gì? Vai trò của của nó đối với Generative AI và các  phương pháp học tập hiệu quả - NAL Company | 株式会社NAL VIETNAM |  デジタル時代で世界中の人々、企業の全ての可能性を最大限に引き出すこと。">
            <a:extLst>
              <a:ext uri="{FF2B5EF4-FFF2-40B4-BE49-F238E27FC236}">
                <a16:creationId xmlns:a16="http://schemas.microsoft.com/office/drawing/2014/main" id="{2CCE1A0C-F597-0544-9F4F-F94821C9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829" y="1142093"/>
            <a:ext cx="27432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Introducing AI-powered Text-to-Speech for Audio Guides | Cuseum">
            <a:extLst>
              <a:ext uri="{FF2B5EF4-FFF2-40B4-BE49-F238E27FC236}">
                <a16:creationId xmlns:a16="http://schemas.microsoft.com/office/drawing/2014/main" id="{FC1727F9-599E-6F63-66E2-03A17922D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829" y="2637790"/>
            <a:ext cx="2743200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766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3;p30">
            <a:extLst>
              <a:ext uri="{FF2B5EF4-FFF2-40B4-BE49-F238E27FC236}">
                <a16:creationId xmlns:a16="http://schemas.microsoft.com/office/drawing/2014/main" id="{2A720D05-E918-29D0-AC12-04719C8B7C55}"/>
              </a:ext>
            </a:extLst>
          </p:cNvPr>
          <p:cNvSpPr txBox="1">
            <a:spLocks/>
          </p:cNvSpPr>
          <p:nvPr/>
        </p:nvSpPr>
        <p:spPr>
          <a:xfrm>
            <a:off x="3676826" y="2009367"/>
            <a:ext cx="4230290" cy="684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r>
              <a:rPr lang="en-US" sz="4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3" name="Google Shape;624;p30">
            <a:extLst>
              <a:ext uri="{FF2B5EF4-FFF2-40B4-BE49-F238E27FC236}">
                <a16:creationId xmlns:a16="http://schemas.microsoft.com/office/drawing/2014/main" id="{E0AB2C88-8090-1910-C4B8-D54BB4ED9909}"/>
              </a:ext>
            </a:extLst>
          </p:cNvPr>
          <p:cNvSpPr txBox="1">
            <a:spLocks/>
          </p:cNvSpPr>
          <p:nvPr/>
        </p:nvSpPr>
        <p:spPr>
          <a:xfrm>
            <a:off x="6754415" y="1009867"/>
            <a:ext cx="1152300" cy="97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01</a:t>
            </a:r>
            <a:endParaRPr lang="en-US" sz="6000" b="1">
              <a:solidFill>
                <a:schemeClr val="lt1"/>
              </a:solidFill>
              <a:latin typeface="Poppins"/>
              <a:cs typeface="Poppins"/>
              <a:sym typeface="Poppi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0BA3DA-FF97-DE5E-EE41-25DE66411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3922"/>
              </p:ext>
            </p:extLst>
          </p:nvPr>
        </p:nvGraphicFramePr>
        <p:xfrm>
          <a:off x="4766964" y="2886747"/>
          <a:ext cx="3083254" cy="1574895"/>
        </p:xfrm>
        <a:graphic>
          <a:graphicData uri="http://schemas.openxmlformats.org/drawingml/2006/table">
            <a:tbl>
              <a:tblPr firstRow="1" bandRow="1">
                <a:tableStyleId>{0DBD47F5-5693-4132-BE6A-9C538E124F70}</a:tableStyleId>
              </a:tblPr>
              <a:tblGrid>
                <a:gridCol w="1862436">
                  <a:extLst>
                    <a:ext uri="{9D8B030D-6E8A-4147-A177-3AD203B41FA5}">
                      <a16:colId xmlns:a16="http://schemas.microsoft.com/office/drawing/2014/main" val="2046565717"/>
                    </a:ext>
                  </a:extLst>
                </a:gridCol>
                <a:gridCol w="350670">
                  <a:extLst>
                    <a:ext uri="{9D8B030D-6E8A-4147-A177-3AD203B41FA5}">
                      <a16:colId xmlns:a16="http://schemas.microsoft.com/office/drawing/2014/main" val="4167520370"/>
                    </a:ext>
                  </a:extLst>
                </a:gridCol>
                <a:gridCol w="870148">
                  <a:extLst>
                    <a:ext uri="{9D8B030D-6E8A-4147-A177-3AD203B41FA5}">
                      <a16:colId xmlns:a16="http://schemas.microsoft.com/office/drawing/2014/main" val="4158827618"/>
                    </a:ext>
                  </a:extLst>
                </a:gridCol>
              </a:tblGrid>
              <a:tr h="314979"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 dirty="0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Le Trong </a:t>
                      </a:r>
                      <a:r>
                        <a:rPr lang="vi-VN" sz="1200" b="1" i="0" u="none" strike="noStrike" cap="none" dirty="0" err="1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Duc</a:t>
                      </a:r>
                      <a:r>
                        <a:rPr lang="vi-VN" sz="1200" b="1" i="0" u="none" strike="noStrike" cap="none" dirty="0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 Anh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–</a:t>
                      </a:r>
                      <a:endParaRPr lang="vi-VN" sz="1200" b="1" i="0" u="none" strike="noStrike" cap="none">
                        <a:solidFill>
                          <a:schemeClr val="accent1"/>
                        </a:solidFill>
                        <a:latin typeface="Arial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21127005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792550"/>
                  </a:ext>
                </a:extLst>
              </a:tr>
              <a:tr h="314979"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 dirty="0" err="1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Nguyen</a:t>
                      </a:r>
                      <a:r>
                        <a:rPr lang="vi-VN" sz="1200" b="1" i="0" u="none" strike="noStrike" cap="none" dirty="0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 </a:t>
                      </a:r>
                      <a:r>
                        <a:rPr lang="vi-VN" sz="1200" b="1" i="0" u="none" strike="noStrike" cap="none" dirty="0" err="1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Quoc</a:t>
                      </a:r>
                      <a:r>
                        <a:rPr lang="vi-VN" sz="1200" b="1" i="0" u="none" strike="noStrike" cap="none" dirty="0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 Anh 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–</a:t>
                      </a:r>
                      <a:endParaRPr lang="vi-VN" sz="1200" b="1" i="0" u="none" strike="noStrike" cap="none">
                        <a:solidFill>
                          <a:schemeClr val="accent1"/>
                        </a:solidFill>
                        <a:latin typeface="Arial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21127007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769786"/>
                  </a:ext>
                </a:extLst>
              </a:tr>
              <a:tr h="314979"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Nguyen Tan Loc 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–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21127099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597483"/>
                  </a:ext>
                </a:extLst>
              </a:tr>
              <a:tr h="314979"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Mac Tuan Trung 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–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21127462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816614"/>
                  </a:ext>
                </a:extLst>
              </a:tr>
              <a:tr h="314979"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Tran Trung Hieu 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 strike="noStrike" cap="none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ea typeface="Arial"/>
                          <a:cs typeface="Poppins" panose="00000500000000000000" pitchFamily="2" charset="0"/>
                          <a:sym typeface="Arial"/>
                        </a:rPr>
                        <a:t>–</a:t>
                      </a:r>
                      <a:endParaRPr lang="en-US" sz="1200" b="1" i="0" u="none" strike="noStrike" cap="none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vi-VN" sz="1200" b="1" i="0" u="none" strike="noStrike" cap="none" dirty="0">
                          <a:solidFill>
                            <a:schemeClr val="accent1"/>
                          </a:solidFill>
                          <a:latin typeface="Arial"/>
                          <a:cs typeface="Poppins" panose="00000500000000000000" pitchFamily="2" charset="0"/>
                          <a:sym typeface="Poppins"/>
                        </a:rPr>
                        <a:t>21127608</a:t>
                      </a:r>
                      <a:endParaRPr lang="en-US" sz="1200" b="1" i="0" u="none" strike="noStrike" cap="none" dirty="0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  <a:sym typeface="Poppins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63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9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3;p30">
            <a:extLst>
              <a:ext uri="{FF2B5EF4-FFF2-40B4-BE49-F238E27FC236}">
                <a16:creationId xmlns:a16="http://schemas.microsoft.com/office/drawing/2014/main" id="{BA353397-EC37-138D-BBB1-7E6A25163240}"/>
              </a:ext>
            </a:extLst>
          </p:cNvPr>
          <p:cNvSpPr txBox="1">
            <a:spLocks/>
          </p:cNvSpPr>
          <p:nvPr/>
        </p:nvSpPr>
        <p:spPr>
          <a:xfrm>
            <a:off x="3676826" y="2009367"/>
            <a:ext cx="4230290" cy="684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r>
              <a:rPr lang="en-US" sz="4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id="5" name="Google Shape;624;p30">
            <a:extLst>
              <a:ext uri="{FF2B5EF4-FFF2-40B4-BE49-F238E27FC236}">
                <a16:creationId xmlns:a16="http://schemas.microsoft.com/office/drawing/2014/main" id="{79041DB0-EF82-A50A-C02E-057FE9633E91}"/>
              </a:ext>
            </a:extLst>
          </p:cNvPr>
          <p:cNvSpPr txBox="1">
            <a:spLocks/>
          </p:cNvSpPr>
          <p:nvPr/>
        </p:nvSpPr>
        <p:spPr>
          <a:xfrm>
            <a:off x="6754415" y="1009867"/>
            <a:ext cx="1152300" cy="974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 b="1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02</a:t>
            </a:r>
            <a:endParaRPr lang="en-US" sz="6000" b="1">
              <a:solidFill>
                <a:schemeClr val="lt1"/>
              </a:solidFill>
              <a:latin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940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/>
              <a:t>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9934D-39F0-3798-D1AF-F44EF325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0" r="5360"/>
          <a:stretch/>
        </p:blipFill>
        <p:spPr>
          <a:xfrm>
            <a:off x="550385" y="1048482"/>
            <a:ext cx="2157373" cy="1480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531095-15E6-1ECD-1A76-BA2C1CED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6" r="5786"/>
          <a:stretch/>
        </p:blipFill>
        <p:spPr>
          <a:xfrm>
            <a:off x="550385" y="2882715"/>
            <a:ext cx="2157373" cy="14700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Google Shape;623;p30">
            <a:extLst>
              <a:ext uri="{FF2B5EF4-FFF2-40B4-BE49-F238E27FC236}">
                <a16:creationId xmlns:a16="http://schemas.microsoft.com/office/drawing/2014/main" id="{B2B26E1C-5DE1-A60A-FDBF-91FF603F502E}"/>
              </a:ext>
            </a:extLst>
          </p:cNvPr>
          <p:cNvSpPr txBox="1">
            <a:spLocks/>
          </p:cNvSpPr>
          <p:nvPr/>
        </p:nvSpPr>
        <p:spPr>
          <a:xfrm>
            <a:off x="2767426" y="1401919"/>
            <a:ext cx="6461633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just"/>
            <a:r>
              <a:rPr lang="en-US" dirty="0">
                <a:solidFill>
                  <a:schemeClr val="tx1"/>
                </a:solidFill>
              </a:rPr>
              <a:t>In today's globalized world, learning English is essential for communication, business, travel, and education, benefiting both students and professionals.</a:t>
            </a:r>
          </a:p>
        </p:txBody>
      </p:sp>
      <p:sp>
        <p:nvSpPr>
          <p:cNvPr id="6" name="Google Shape;623;p30">
            <a:extLst>
              <a:ext uri="{FF2B5EF4-FFF2-40B4-BE49-F238E27FC236}">
                <a16:creationId xmlns:a16="http://schemas.microsoft.com/office/drawing/2014/main" id="{39D8D614-4385-BA63-503E-F4A7AD5FCC20}"/>
              </a:ext>
            </a:extLst>
          </p:cNvPr>
          <p:cNvSpPr txBox="1">
            <a:spLocks/>
          </p:cNvSpPr>
          <p:nvPr/>
        </p:nvSpPr>
        <p:spPr>
          <a:xfrm>
            <a:off x="2767427" y="3043011"/>
            <a:ext cx="6461633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just"/>
            <a:r>
              <a:rPr lang="en-US">
                <a:solidFill>
                  <a:schemeClr val="tx1"/>
                </a:solidFill>
              </a:rPr>
              <a:t>Common methods for learning English include traditional, online courses, self-study using books and materials for cost-effectiveness, and mobile apps/websites like </a:t>
            </a:r>
            <a:r>
              <a:rPr lang="en-US" i="1">
                <a:solidFill>
                  <a:schemeClr val="tx1"/>
                </a:solidFill>
              </a:rPr>
              <a:t>Duolingo, Study4 </a:t>
            </a:r>
            <a:r>
              <a:rPr lang="en-US">
                <a:solidFill>
                  <a:schemeClr val="tx1"/>
                </a:solidFill>
              </a:rPr>
              <a:t>and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Babbel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06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/>
              <a:t>Problem Statement</a:t>
            </a:r>
          </a:p>
        </p:txBody>
      </p:sp>
      <p:sp>
        <p:nvSpPr>
          <p:cNvPr id="6" name="Google Shape;623;p30">
            <a:extLst>
              <a:ext uri="{FF2B5EF4-FFF2-40B4-BE49-F238E27FC236}">
                <a16:creationId xmlns:a16="http://schemas.microsoft.com/office/drawing/2014/main" id="{39D8D614-4385-BA63-503E-F4A7AD5FCC20}"/>
              </a:ext>
            </a:extLst>
          </p:cNvPr>
          <p:cNvSpPr txBox="1">
            <a:spLocks/>
          </p:cNvSpPr>
          <p:nvPr/>
        </p:nvSpPr>
        <p:spPr>
          <a:xfrm>
            <a:off x="550386" y="2894155"/>
            <a:ext cx="8597137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just"/>
            <a:r>
              <a:rPr lang="en-US" dirty="0">
                <a:solidFill>
                  <a:schemeClr val="tx1"/>
                </a:solidFill>
              </a:rPr>
              <a:t>Current English learning apps face significant limitations, such as</a:t>
            </a:r>
            <a:endParaRPr lang="vi-VN" dirty="0">
              <a:solidFill>
                <a:schemeClr val="tx1"/>
              </a:solidFill>
            </a:endParaRPr>
          </a:p>
          <a:p>
            <a:pPr algn="just"/>
            <a:endParaRPr lang="vi-VN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</a:t>
            </a:r>
            <a:r>
              <a:rPr lang="en-US" dirty="0">
                <a:solidFill>
                  <a:schemeClr val="tx1"/>
                </a:solidFill>
              </a:rPr>
              <a:t>ack of personalization</a:t>
            </a:r>
            <a:endParaRPr lang="vi-VN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I</a:t>
            </a:r>
            <a:r>
              <a:rPr lang="en-US" dirty="0" err="1">
                <a:solidFill>
                  <a:schemeClr val="tx1"/>
                </a:solidFill>
              </a:rPr>
              <a:t>nadequate</a:t>
            </a:r>
            <a:r>
              <a:rPr lang="en-US" dirty="0">
                <a:solidFill>
                  <a:schemeClr val="tx1"/>
                </a:solidFill>
              </a:rPr>
              <a:t> speaking and pronunciation practice</a:t>
            </a:r>
            <a:endParaRPr lang="vi-VN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S</a:t>
            </a:r>
            <a:r>
              <a:rPr lang="en-US" dirty="0" err="1">
                <a:solidFill>
                  <a:schemeClr val="tx1"/>
                </a:solidFill>
              </a:rPr>
              <a:t>uperficial</a:t>
            </a:r>
            <a:r>
              <a:rPr lang="en-US" dirty="0">
                <a:solidFill>
                  <a:schemeClr val="tx1"/>
                </a:solidFill>
              </a:rPr>
              <a:t> grammar and writing feedback</a:t>
            </a:r>
            <a:endParaRPr lang="vi-VN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M</a:t>
            </a:r>
            <a:r>
              <a:rPr lang="en-US" dirty="0" err="1">
                <a:solidFill>
                  <a:schemeClr val="tx1"/>
                </a:solidFill>
              </a:rPr>
              <a:t>onotonous</a:t>
            </a:r>
            <a:r>
              <a:rPr lang="en-US" dirty="0">
                <a:solidFill>
                  <a:schemeClr val="tx1"/>
                </a:solidFill>
              </a:rPr>
              <a:t> and repetitive content</a:t>
            </a:r>
            <a:endParaRPr lang="vi-VN" dirty="0">
              <a:solidFill>
                <a:schemeClr val="tx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I</a:t>
            </a:r>
            <a:r>
              <a:rPr lang="en-US" dirty="0" err="1">
                <a:solidFill>
                  <a:schemeClr val="tx1"/>
                </a:solidFill>
              </a:rPr>
              <a:t>nconsistent</a:t>
            </a:r>
            <a:r>
              <a:rPr lang="en-US" dirty="0">
                <a:solidFill>
                  <a:schemeClr val="tx1"/>
                </a:solidFill>
              </a:rPr>
              <a:t> quality in teaching methods and materials, leading to inefficiencies and user frustration.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C7365-CFA3-7D90-1EAE-0682FD2F0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r="6379" b="10351"/>
          <a:stretch/>
        </p:blipFill>
        <p:spPr>
          <a:xfrm flipV="1">
            <a:off x="3338623" y="1101680"/>
            <a:ext cx="2466753" cy="14700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8E533-8BA9-7F74-25EA-091A717D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58" r="12958"/>
          <a:stretch/>
        </p:blipFill>
        <p:spPr>
          <a:xfrm>
            <a:off x="1166706" y="1101680"/>
            <a:ext cx="1537530" cy="1470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9FE26A-E1CC-1271-FD60-C313CB7AB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6" b="-484"/>
          <a:stretch/>
        </p:blipFill>
        <p:spPr>
          <a:xfrm>
            <a:off x="6439764" y="1101680"/>
            <a:ext cx="1537530" cy="1470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7462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 dirty="0"/>
              <a:t>03</a:t>
            </a:r>
            <a:r>
              <a:rPr lang="en-US" sz="3000"/>
              <a:t>. Overview</a:t>
            </a:r>
          </a:p>
        </p:txBody>
      </p:sp>
      <p:sp>
        <p:nvSpPr>
          <p:cNvPr id="3" name="Google Shape;623;p30">
            <a:extLst>
              <a:ext uri="{FF2B5EF4-FFF2-40B4-BE49-F238E27FC236}">
                <a16:creationId xmlns:a16="http://schemas.microsoft.com/office/drawing/2014/main" id="{73E097FA-779D-1056-4906-3655C7489A65}"/>
              </a:ext>
            </a:extLst>
          </p:cNvPr>
          <p:cNvSpPr txBox="1">
            <a:spLocks/>
          </p:cNvSpPr>
          <p:nvPr/>
        </p:nvSpPr>
        <p:spPr>
          <a:xfrm>
            <a:off x="736269" y="1147440"/>
            <a:ext cx="7896912" cy="14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3000" b="1">
                <a:solidFill>
                  <a:srgbClr val="15153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algn="ctr">
              <a:buClr>
                <a:schemeClr val="dk1"/>
              </a:buClr>
              <a:buSzPts val="6000"/>
              <a:buFont typeface="Poppins"/>
              <a:buNone/>
              <a:defRPr sz="6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just"/>
            <a:r>
              <a:rPr lang="en-US" sz="2000" b="0" dirty="0" err="1"/>
              <a:t>LingoLoom</a:t>
            </a:r>
            <a:r>
              <a:rPr lang="en-US" sz="2000" b="0" dirty="0"/>
              <a:t> is an advanced English learning platform using LLMs for personalized, engaging, and effective education.</a:t>
            </a:r>
          </a:p>
        </p:txBody>
      </p:sp>
      <p:pic>
        <p:nvPicPr>
          <p:cNvPr id="4" name="Google Shape;687;p31">
            <a:extLst>
              <a:ext uri="{FF2B5EF4-FFF2-40B4-BE49-F238E27FC236}">
                <a16:creationId xmlns:a16="http://schemas.microsoft.com/office/drawing/2014/main" id="{1AAB5B28-86DE-6F3B-62B1-EAAD87E8508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t="5847" b="5847"/>
          <a:stretch/>
        </p:blipFill>
        <p:spPr>
          <a:xfrm>
            <a:off x="654351" y="2571749"/>
            <a:ext cx="2776421" cy="21943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Google Shape;687;p31">
            <a:extLst>
              <a:ext uri="{FF2B5EF4-FFF2-40B4-BE49-F238E27FC236}">
                <a16:creationId xmlns:a16="http://schemas.microsoft.com/office/drawing/2014/main" id="{817759D5-FFDD-4FD4-53D6-41C6E5F957A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517" r="15517"/>
          <a:stretch/>
        </p:blipFill>
        <p:spPr>
          <a:xfrm>
            <a:off x="5631310" y="2502809"/>
            <a:ext cx="2776421" cy="224187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DF2F22CF-EF6C-645F-F91B-A5FB2CE4E4EC}"/>
              </a:ext>
            </a:extLst>
          </p:cNvPr>
          <p:cNvSpPr/>
          <p:nvPr/>
        </p:nvSpPr>
        <p:spPr>
          <a:xfrm>
            <a:off x="4073841" y="3081660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2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 dirty="0"/>
              <a:t>04</a:t>
            </a:r>
            <a:r>
              <a:rPr lang="en-US" sz="3000"/>
              <a:t>. Objective</a:t>
            </a:r>
          </a:p>
        </p:txBody>
      </p:sp>
      <p:pic>
        <p:nvPicPr>
          <p:cNvPr id="20" name="Picture 19" descr="A purple circle with a glowing brain and stars&#10;&#10;Description automatically generated">
            <a:extLst>
              <a:ext uri="{FF2B5EF4-FFF2-40B4-BE49-F238E27FC236}">
                <a16:creationId xmlns:a16="http://schemas.microsoft.com/office/drawing/2014/main" id="{25D6F852-8F1E-AC96-B26B-6EABF0E0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9" t="19831" r="44217" b="17249"/>
          <a:stretch/>
        </p:blipFill>
        <p:spPr>
          <a:xfrm>
            <a:off x="1066800" y="1074420"/>
            <a:ext cx="2430780" cy="2415570"/>
          </a:xfrm>
          <a:prstGeom prst="rect">
            <a:avLst/>
          </a:prstGeom>
        </p:spPr>
      </p:pic>
      <p:pic>
        <p:nvPicPr>
          <p:cNvPr id="24" name="Picture 23" descr="A blue and white illustration of several buildings&#10;&#10;Description automatically generated with medium confidence">
            <a:extLst>
              <a:ext uri="{FF2B5EF4-FFF2-40B4-BE49-F238E27FC236}">
                <a16:creationId xmlns:a16="http://schemas.microsoft.com/office/drawing/2014/main" id="{8D55FEE8-858A-A5BE-2965-ACCB226B2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7" t="2519" r="17905" b="4148"/>
          <a:stretch/>
        </p:blipFill>
        <p:spPr>
          <a:xfrm>
            <a:off x="5374500" y="1106703"/>
            <a:ext cx="2362200" cy="2351004"/>
          </a:xfrm>
          <a:prstGeom prst="rect">
            <a:avLst/>
          </a:prstGeom>
        </p:spPr>
      </p:pic>
      <p:sp>
        <p:nvSpPr>
          <p:cNvPr id="27" name="Google Shape;623;p30">
            <a:extLst>
              <a:ext uri="{FF2B5EF4-FFF2-40B4-BE49-F238E27FC236}">
                <a16:creationId xmlns:a16="http://schemas.microsoft.com/office/drawing/2014/main" id="{FEBAAD12-1386-3C1F-5D32-4E899DCD3348}"/>
              </a:ext>
            </a:extLst>
          </p:cNvPr>
          <p:cNvSpPr txBox="1">
            <a:spLocks/>
          </p:cNvSpPr>
          <p:nvPr/>
        </p:nvSpPr>
        <p:spPr>
          <a:xfrm>
            <a:off x="1168556" y="3630752"/>
            <a:ext cx="2329024" cy="53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>
                <a:solidFill>
                  <a:schemeClr val="tx1"/>
                </a:solidFill>
              </a:rPr>
              <a:t>Harness the power of Large Language Models (LLMs)</a:t>
            </a:r>
            <a:endParaRPr lang="en-US" b="0"/>
          </a:p>
        </p:txBody>
      </p:sp>
      <p:sp>
        <p:nvSpPr>
          <p:cNvPr id="28" name="Google Shape;623;p30">
            <a:extLst>
              <a:ext uri="{FF2B5EF4-FFF2-40B4-BE49-F238E27FC236}">
                <a16:creationId xmlns:a16="http://schemas.microsoft.com/office/drawing/2014/main" id="{66FF0A1E-1D77-19DA-F3FC-80755F2BD062}"/>
              </a:ext>
            </a:extLst>
          </p:cNvPr>
          <p:cNvSpPr txBox="1">
            <a:spLocks/>
          </p:cNvSpPr>
          <p:nvPr/>
        </p:nvSpPr>
        <p:spPr>
          <a:xfrm>
            <a:off x="5391088" y="3634837"/>
            <a:ext cx="2329024" cy="53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b="0">
                <a:solidFill>
                  <a:schemeClr val="tx1"/>
                </a:solidFill>
              </a:rPr>
              <a:t>Integrate RAG &amp; Function Calling to deliver a personalized experience</a:t>
            </a:r>
          </a:p>
        </p:txBody>
      </p:sp>
    </p:spTree>
    <p:extLst>
      <p:ext uri="{BB962C8B-B14F-4D97-AF65-F5344CB8AC3E}">
        <p14:creationId xmlns:p14="http://schemas.microsoft.com/office/powerpoint/2010/main" val="259335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46EA-452C-F6FF-C287-3D69C858F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86" y="400259"/>
            <a:ext cx="4307700" cy="1317900"/>
          </a:xfrm>
        </p:spPr>
        <p:txBody>
          <a:bodyPr/>
          <a:lstStyle/>
          <a:p>
            <a:r>
              <a:rPr lang="en-US" sz="3000" dirty="0"/>
              <a:t>04</a:t>
            </a:r>
            <a:r>
              <a:rPr lang="en-US" sz="3000"/>
              <a:t>. Objective</a:t>
            </a:r>
          </a:p>
        </p:txBody>
      </p:sp>
      <p:sp>
        <p:nvSpPr>
          <p:cNvPr id="27" name="Google Shape;623;p30">
            <a:extLst>
              <a:ext uri="{FF2B5EF4-FFF2-40B4-BE49-F238E27FC236}">
                <a16:creationId xmlns:a16="http://schemas.microsoft.com/office/drawing/2014/main" id="{FEBAAD12-1386-3C1F-5D32-4E899DCD3348}"/>
              </a:ext>
            </a:extLst>
          </p:cNvPr>
          <p:cNvSpPr txBox="1">
            <a:spLocks/>
          </p:cNvSpPr>
          <p:nvPr/>
        </p:nvSpPr>
        <p:spPr>
          <a:xfrm>
            <a:off x="282509" y="3772520"/>
            <a:ext cx="2329024" cy="53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sz="1600" b="0" i="0" u="none" strike="noStrike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Effective educational experience</a:t>
            </a:r>
            <a:endParaRPr lang="en-US" sz="1100"/>
          </a:p>
        </p:txBody>
      </p:sp>
      <p:sp>
        <p:nvSpPr>
          <p:cNvPr id="28" name="Google Shape;623;p30">
            <a:extLst>
              <a:ext uri="{FF2B5EF4-FFF2-40B4-BE49-F238E27FC236}">
                <a16:creationId xmlns:a16="http://schemas.microsoft.com/office/drawing/2014/main" id="{66FF0A1E-1D77-19DA-F3FC-80755F2BD062}"/>
              </a:ext>
            </a:extLst>
          </p:cNvPr>
          <p:cNvSpPr txBox="1">
            <a:spLocks/>
          </p:cNvSpPr>
          <p:nvPr/>
        </p:nvSpPr>
        <p:spPr>
          <a:xfrm>
            <a:off x="2947086" y="3771022"/>
            <a:ext cx="2972316" cy="53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buClr>
                <a:schemeClr val="dk1"/>
              </a:buClr>
              <a:buSzPts val="1100"/>
              <a:buFont typeface="Poppins"/>
              <a:buNone/>
              <a:defRPr sz="1200" b="1">
                <a:solidFill>
                  <a:schemeClr val="accent1"/>
                </a:solidFill>
                <a:latin typeface="Poppins"/>
                <a:ea typeface="Poppins"/>
                <a:cs typeface="Poppins"/>
              </a:defRPr>
            </a:lvl1pPr>
            <a:lvl2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2pPr>
            <a:lvl3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3pPr>
            <a:lvl4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4pPr>
            <a:lvl5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5pPr>
            <a:lvl6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6pPr>
            <a:lvl7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7pPr>
            <a:lvl8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8pPr>
            <a:lvl9pPr algn="ctr"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</a:defRPr>
            </a:lvl9pPr>
          </a:lstStyle>
          <a:p>
            <a:pPr algn="ctr"/>
            <a:r>
              <a:rPr lang="en-US" sz="1600" b="0">
                <a:solidFill>
                  <a:srgbClr val="000000"/>
                </a:solidFill>
                <a:latin typeface="Aptos" panose="020B0004020202020204" pitchFamily="34" charset="0"/>
              </a:rPr>
              <a:t>Personalization &amp; adapting to individual learning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66B7C-C43B-21AE-F403-37830E9D9565}"/>
              </a:ext>
            </a:extLst>
          </p:cNvPr>
          <p:cNvSpPr txBox="1"/>
          <p:nvPr/>
        </p:nvSpPr>
        <p:spPr>
          <a:xfrm>
            <a:off x="6254956" y="3714555"/>
            <a:ext cx="278750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dirty="0">
                <a:latin typeface="Aptos"/>
                <a:cs typeface="Poppins"/>
              </a:rPr>
              <a:t>Real-time feedback and wealthy resources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02DD1BE-088B-1276-9EDF-E3F241FE6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863" y="1569880"/>
            <a:ext cx="2058459" cy="182094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A35A824-5792-E9D3-41C2-06991202D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187" y="1716830"/>
            <a:ext cx="2049789" cy="16739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79BA145-E26F-1B80-2A08-B6296272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4862" y="1569879"/>
            <a:ext cx="2341951" cy="18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livery Plan Consulting by Slidesgo">
  <a:themeElements>
    <a:clrScheme name="Simple Light">
      <a:dk1>
        <a:srgbClr val="15153E"/>
      </a:dk1>
      <a:lt1>
        <a:srgbClr val="FFFFFF"/>
      </a:lt1>
      <a:dk2>
        <a:srgbClr val="5571FB"/>
      </a:dk2>
      <a:lt2>
        <a:srgbClr val="7A7A7A"/>
      </a:lt2>
      <a:accent1>
        <a:srgbClr val="A7F6C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5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619</Words>
  <Application>Microsoft Office PowerPoint</Application>
  <PresentationFormat>On-screen Show (16:9)</PresentationFormat>
  <Paragraphs>122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Aptos</vt:lpstr>
      <vt:lpstr>Poppins</vt:lpstr>
      <vt:lpstr>Rubik</vt:lpstr>
      <vt:lpstr>Delivery Plan Consulting by Slidesgo</vt:lpstr>
      <vt:lpstr>PowerPoint Presentation</vt:lpstr>
      <vt:lpstr>Table of contents</vt:lpstr>
      <vt:lpstr>PowerPoint Presentation</vt:lpstr>
      <vt:lpstr>PowerPoint Presentation</vt:lpstr>
      <vt:lpstr>Background</vt:lpstr>
      <vt:lpstr>Problem Statement</vt:lpstr>
      <vt:lpstr>03. Overview</vt:lpstr>
      <vt:lpstr>04. Objective</vt:lpstr>
      <vt:lpstr>04. Objective</vt:lpstr>
      <vt:lpstr>05. Desired Outcome</vt:lpstr>
      <vt:lpstr>05. Desired Outcome – Core Functions</vt:lpstr>
      <vt:lpstr>05. Desired Outcome – Core Functions</vt:lpstr>
      <vt:lpstr>05. Desired Outcome – Core Functions</vt:lpstr>
      <vt:lpstr>05. Desired Outcome – Core Functions</vt:lpstr>
      <vt:lpstr>05. Desired Outcome – Core Functions</vt:lpstr>
      <vt:lpstr>05. Desired Outcome – Core Functions</vt:lpstr>
      <vt:lpstr>5. Desired Outcome – Core Functions</vt:lpstr>
      <vt:lpstr>05. Desired Outcome – Uniqueness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Plan Consulting</dc:title>
  <dc:creator>pc</dc:creator>
  <cp:lastModifiedBy>NGUYỄN TẤN LỘC</cp:lastModifiedBy>
  <cp:revision>18</cp:revision>
  <dcterms:modified xsi:type="dcterms:W3CDTF">2024-07-28T13:59:18Z</dcterms:modified>
</cp:coreProperties>
</file>